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69" r:id="rId4"/>
    <p:sldId id="280" r:id="rId5"/>
    <p:sldId id="281" r:id="rId6"/>
    <p:sldId id="282" r:id="rId7"/>
    <p:sldId id="283" r:id="rId8"/>
    <p:sldId id="284" r:id="rId9"/>
    <p:sldId id="285" r:id="rId10"/>
    <p:sldId id="286" r:id="rId11"/>
    <p:sldId id="287" r:id="rId12"/>
    <p:sldId id="288" r:id="rId13"/>
    <p:sldId id="289" r:id="rId14"/>
    <p:sldId id="293" r:id="rId15"/>
    <p:sldId id="292" r:id="rId16"/>
    <p:sldId id="270" r:id="rId17"/>
    <p:sldId id="271" r:id="rId18"/>
    <p:sldId id="272" r:id="rId19"/>
    <p:sldId id="273" r:id="rId20"/>
    <p:sldId id="274" r:id="rId21"/>
    <p:sldId id="275" r:id="rId22"/>
    <p:sldId id="276" r:id="rId23"/>
    <p:sldId id="277" r:id="rId24"/>
    <p:sldId id="278" r:id="rId25"/>
    <p:sldId id="279" r:id="rId26"/>
    <p:sldId id="294" r:id="rId2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29" autoAdjust="0"/>
    <p:restoredTop sz="94660"/>
  </p:normalViewPr>
  <p:slideViewPr>
    <p:cSldViewPr>
      <p:cViewPr>
        <p:scale>
          <a:sx n="80" d="100"/>
          <a:sy n="80" d="100"/>
        </p:scale>
        <p:origin x="-1056" y="1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iagrams/_rels/data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image" Target="../media/image3.jpeg"/></Relationships>
</file>

<file path=ppt/diagrams/_rels/drawing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image" Target="../media/image3.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79E0E7C-5DD5-42A4-8370-1E9A07FDA75B}" type="doc">
      <dgm:prSet loTypeId="urn:microsoft.com/office/officeart/2005/8/layout/lProcess3" loCatId="process" qsTypeId="urn:microsoft.com/office/officeart/2005/8/quickstyle/simple3" qsCatId="simple" csTypeId="urn:microsoft.com/office/officeart/2005/8/colors/accent1_2" csCatId="accent1" phldr="1"/>
      <dgm:spPr/>
      <dgm:t>
        <a:bodyPr/>
        <a:lstStyle/>
        <a:p>
          <a:endParaRPr lang="tr-TR"/>
        </a:p>
      </dgm:t>
    </dgm:pt>
    <dgm:pt modelId="{1B5BD812-9AA1-4DED-8DB9-23667EBBBA67}">
      <dgm:prSet phldrT="[Metin]" custT="1"/>
      <dgm:spPr>
        <a:gradFill rotWithShape="0">
          <a:gsLst>
            <a:gs pos="0">
              <a:schemeClr val="accent1">
                <a:hueOff val="0"/>
                <a:satOff val="0"/>
                <a:lumOff val="0"/>
                <a:alphaOff val="0"/>
                <a:tint val="50000"/>
                <a:satMod val="300000"/>
              </a:schemeClr>
            </a:gs>
            <a:gs pos="47000">
              <a:schemeClr val="accent1">
                <a:hueOff val="0"/>
                <a:satOff val="0"/>
                <a:lumOff val="0"/>
                <a:alphaOff val="0"/>
                <a:tint val="37000"/>
                <a:satMod val="300000"/>
              </a:schemeClr>
            </a:gs>
            <a:gs pos="100000">
              <a:schemeClr val="accent1">
                <a:hueOff val="0"/>
                <a:satOff val="0"/>
                <a:lumOff val="0"/>
                <a:alphaOff val="0"/>
                <a:tint val="15000"/>
                <a:satMod val="350000"/>
              </a:schemeClr>
            </a:gs>
          </a:gsLst>
        </a:gradFill>
      </dgm:spPr>
      <dgm:t>
        <a:bodyPr/>
        <a:lstStyle/>
        <a:p>
          <a:pPr algn="l"/>
          <a:r>
            <a:rPr lang="tr-TR" sz="2000" dirty="0" smtClean="0">
              <a:latin typeface="Times New Roman" panose="02020603050405020304" pitchFamily="18" charset="0"/>
              <a:cs typeface="Times New Roman" panose="02020603050405020304" pitchFamily="18" charset="0"/>
            </a:rPr>
            <a:t>Kamuoyu Araştırmaları</a:t>
          </a:r>
          <a:endParaRPr lang="tr-TR" sz="2000" dirty="0"/>
        </a:p>
      </dgm:t>
    </dgm:pt>
    <dgm:pt modelId="{4146DD64-9D67-455A-864A-B396AF9612DD}" type="parTrans" cxnId="{1B7AADC8-96F6-48A7-B28D-6C0CC357FB43}">
      <dgm:prSet/>
      <dgm:spPr/>
      <dgm:t>
        <a:bodyPr/>
        <a:lstStyle/>
        <a:p>
          <a:endParaRPr lang="tr-TR" sz="2000"/>
        </a:p>
      </dgm:t>
    </dgm:pt>
    <dgm:pt modelId="{C8E23738-4C59-41D4-BBF1-46FF48CFF69B}" type="sibTrans" cxnId="{1B7AADC8-96F6-48A7-B28D-6C0CC357FB43}">
      <dgm:prSet/>
      <dgm:spPr/>
      <dgm:t>
        <a:bodyPr/>
        <a:lstStyle/>
        <a:p>
          <a:endParaRPr lang="tr-TR" sz="2000"/>
        </a:p>
      </dgm:t>
    </dgm:pt>
    <dgm:pt modelId="{2656D151-69D3-4B6C-847D-D1E4857EF6D5}">
      <dgm:prSet phldrT="[Metin]" custT="1"/>
      <dgm:spPr/>
      <dgm:t>
        <a:bodyPr/>
        <a:lstStyle/>
        <a:p>
          <a:pPr algn="l"/>
          <a:r>
            <a:rPr lang="tr-TR" sz="2000" dirty="0" smtClean="0">
              <a:latin typeface="Times New Roman" panose="02020603050405020304" pitchFamily="18" charset="0"/>
              <a:cs typeface="Times New Roman" panose="02020603050405020304" pitchFamily="18" charset="0"/>
            </a:rPr>
            <a:t>Seçim Araştırmaları</a:t>
          </a:r>
          <a:endParaRPr lang="tr-TR" sz="2000" dirty="0"/>
        </a:p>
      </dgm:t>
    </dgm:pt>
    <dgm:pt modelId="{843BFD30-AA4E-4026-8FF6-29075E898C5C}" type="parTrans" cxnId="{6D27CE8C-6B6D-4A03-B04B-98802C73962B}">
      <dgm:prSet/>
      <dgm:spPr/>
      <dgm:t>
        <a:bodyPr/>
        <a:lstStyle/>
        <a:p>
          <a:endParaRPr lang="tr-TR" sz="2000"/>
        </a:p>
      </dgm:t>
    </dgm:pt>
    <dgm:pt modelId="{A05FADD5-1F8A-408A-8712-E1A173502038}" type="sibTrans" cxnId="{6D27CE8C-6B6D-4A03-B04B-98802C73962B}">
      <dgm:prSet/>
      <dgm:spPr/>
      <dgm:t>
        <a:bodyPr/>
        <a:lstStyle/>
        <a:p>
          <a:endParaRPr lang="tr-TR" sz="2000"/>
        </a:p>
      </dgm:t>
    </dgm:pt>
    <dgm:pt modelId="{AB83CA9B-7829-420D-900E-CCACB4C2F4A8}">
      <dgm:prSet phldrT="[Metin]" custT="1"/>
      <dgm:spPr/>
      <dgm:t>
        <a:bodyPr/>
        <a:lstStyle/>
        <a:p>
          <a:pPr algn="l"/>
          <a:r>
            <a:rPr lang="tr-TR" sz="2000" dirty="0" smtClean="0">
              <a:latin typeface="Times New Roman" panose="02020603050405020304" pitchFamily="18" charset="0"/>
              <a:cs typeface="Times New Roman" panose="02020603050405020304" pitchFamily="18" charset="0"/>
            </a:rPr>
            <a:t>Pazar Araştırmaları</a:t>
          </a:r>
          <a:endParaRPr lang="tr-TR" sz="2000" dirty="0"/>
        </a:p>
      </dgm:t>
    </dgm:pt>
    <dgm:pt modelId="{E8FDFF5D-8BFD-403B-86F7-7336B356ADE7}" type="parTrans" cxnId="{EC4C4D57-8514-4818-947A-E4F9E5547149}">
      <dgm:prSet/>
      <dgm:spPr/>
      <dgm:t>
        <a:bodyPr/>
        <a:lstStyle/>
        <a:p>
          <a:endParaRPr lang="tr-TR" sz="2000"/>
        </a:p>
      </dgm:t>
    </dgm:pt>
    <dgm:pt modelId="{2817A116-AD16-4B41-B0D5-D788F1438A0B}" type="sibTrans" cxnId="{EC4C4D57-8514-4818-947A-E4F9E5547149}">
      <dgm:prSet/>
      <dgm:spPr/>
      <dgm:t>
        <a:bodyPr/>
        <a:lstStyle/>
        <a:p>
          <a:endParaRPr lang="tr-TR" sz="2000"/>
        </a:p>
      </dgm:t>
    </dgm:pt>
    <dgm:pt modelId="{B51AF524-9C9C-4A28-BDCC-BEDE85745485}">
      <dgm:prSet phldrT="[Metin]" custT="1"/>
      <dgm:spPr/>
      <dgm:t>
        <a:bodyPr/>
        <a:lstStyle/>
        <a:p>
          <a:pPr algn="l"/>
          <a:r>
            <a:rPr lang="tr-TR" sz="2000" dirty="0" smtClean="0">
              <a:latin typeface="Times New Roman" panose="02020603050405020304" pitchFamily="18" charset="0"/>
              <a:cs typeface="Times New Roman" panose="02020603050405020304" pitchFamily="18" charset="0"/>
            </a:rPr>
            <a:t>Performans Değerlendirme Araştırmaları</a:t>
          </a:r>
          <a:endParaRPr lang="tr-TR" sz="2000" dirty="0"/>
        </a:p>
      </dgm:t>
    </dgm:pt>
    <dgm:pt modelId="{00033C9A-B61E-423E-8084-8E64744EB9E1}" type="parTrans" cxnId="{6AEC068E-7A64-49D4-9CD3-7AC73ED0EC79}">
      <dgm:prSet/>
      <dgm:spPr/>
      <dgm:t>
        <a:bodyPr/>
        <a:lstStyle/>
        <a:p>
          <a:endParaRPr lang="tr-TR" sz="2000"/>
        </a:p>
      </dgm:t>
    </dgm:pt>
    <dgm:pt modelId="{8A83465E-8C6E-4346-BD4A-84AD752FA897}" type="sibTrans" cxnId="{6AEC068E-7A64-49D4-9CD3-7AC73ED0EC79}">
      <dgm:prSet/>
      <dgm:spPr/>
      <dgm:t>
        <a:bodyPr/>
        <a:lstStyle/>
        <a:p>
          <a:endParaRPr lang="tr-TR" sz="2000"/>
        </a:p>
      </dgm:t>
    </dgm:pt>
    <dgm:pt modelId="{3A26D4C3-EE2B-4748-B94B-847615D88D5C}">
      <dgm:prSet phldrT="[Metin]" custT="1"/>
      <dgm:spPr/>
      <dgm:t>
        <a:bodyPr/>
        <a:lstStyle/>
        <a:p>
          <a:pPr algn="l"/>
          <a:r>
            <a:rPr lang="tr-TR" sz="2000" dirty="0" smtClean="0">
              <a:latin typeface="Times New Roman" panose="02020603050405020304" pitchFamily="18" charset="0"/>
              <a:cs typeface="Times New Roman" panose="02020603050405020304" pitchFamily="18" charset="0"/>
            </a:rPr>
            <a:t>Müşteri-Personel Memnuniyeti Araştırmaları</a:t>
          </a:r>
          <a:endParaRPr lang="tr-TR" sz="2000" dirty="0"/>
        </a:p>
      </dgm:t>
    </dgm:pt>
    <dgm:pt modelId="{5895B096-78FD-4974-BA3A-EE27F6CC5616}" type="parTrans" cxnId="{FE1FC863-77E8-4AD2-AF8C-8C478A062CB1}">
      <dgm:prSet/>
      <dgm:spPr/>
      <dgm:t>
        <a:bodyPr/>
        <a:lstStyle/>
        <a:p>
          <a:endParaRPr lang="tr-TR" sz="2000"/>
        </a:p>
      </dgm:t>
    </dgm:pt>
    <dgm:pt modelId="{F05E864D-2334-4239-8871-B678E6D9E509}" type="sibTrans" cxnId="{FE1FC863-77E8-4AD2-AF8C-8C478A062CB1}">
      <dgm:prSet/>
      <dgm:spPr/>
      <dgm:t>
        <a:bodyPr/>
        <a:lstStyle/>
        <a:p>
          <a:endParaRPr lang="tr-TR" sz="2000"/>
        </a:p>
      </dgm:t>
    </dgm:pt>
    <dgm:pt modelId="{7A32D2A8-CAD1-41B9-84F3-E1C40684DADB}">
      <dgm:prSet phldrT="[Metin]" custT="1"/>
      <dgm:spPr/>
      <dgm:t>
        <a:bodyPr/>
        <a:lstStyle/>
        <a:p>
          <a:pPr algn="l"/>
          <a:r>
            <a:rPr lang="tr-TR" sz="2000" dirty="0" smtClean="0">
              <a:latin typeface="Times New Roman" panose="02020603050405020304" pitchFamily="18" charset="0"/>
              <a:cs typeface="Times New Roman" panose="02020603050405020304" pitchFamily="18" charset="0"/>
            </a:rPr>
            <a:t>Psikolojik Ölçek araştırmaları</a:t>
          </a:r>
          <a:endParaRPr lang="tr-TR" sz="2000" dirty="0"/>
        </a:p>
      </dgm:t>
    </dgm:pt>
    <dgm:pt modelId="{1CE6C201-393E-4CE6-9781-D498AF872664}" type="parTrans" cxnId="{C4D66458-ADD2-4362-BE48-4828C40A80F8}">
      <dgm:prSet/>
      <dgm:spPr/>
      <dgm:t>
        <a:bodyPr/>
        <a:lstStyle/>
        <a:p>
          <a:endParaRPr lang="tr-TR" sz="2000"/>
        </a:p>
      </dgm:t>
    </dgm:pt>
    <dgm:pt modelId="{4EA59EF6-629F-41AC-9C0A-2BBD80AB1B35}" type="sibTrans" cxnId="{C4D66458-ADD2-4362-BE48-4828C40A80F8}">
      <dgm:prSet/>
      <dgm:spPr/>
      <dgm:t>
        <a:bodyPr/>
        <a:lstStyle/>
        <a:p>
          <a:endParaRPr lang="tr-TR" sz="2000"/>
        </a:p>
      </dgm:t>
    </dgm:pt>
    <dgm:pt modelId="{3538966F-3B0B-4925-B71B-F0DB90BDDF36}">
      <dgm:prSet phldrT="[Metin]" custT="1"/>
      <dgm:spPr/>
      <dgm:t>
        <a:bodyPr/>
        <a:lstStyle/>
        <a:p>
          <a:pPr algn="l"/>
          <a:r>
            <a:rPr lang="tr-TR" sz="2000" dirty="0" smtClean="0">
              <a:latin typeface="Times New Roman" panose="02020603050405020304" pitchFamily="18" charset="0"/>
              <a:cs typeface="Times New Roman" panose="02020603050405020304" pitchFamily="18" charset="0"/>
            </a:rPr>
            <a:t>Tüketici Tutum ve Davranışları Araştırmaları</a:t>
          </a:r>
          <a:endParaRPr lang="tr-TR" sz="2000" dirty="0"/>
        </a:p>
      </dgm:t>
    </dgm:pt>
    <dgm:pt modelId="{21CC7937-9AA8-4571-97F1-A5009BCCF577}" type="parTrans" cxnId="{C41E93C7-2862-45EB-BAFF-82D823CDC818}">
      <dgm:prSet/>
      <dgm:spPr/>
      <dgm:t>
        <a:bodyPr/>
        <a:lstStyle/>
        <a:p>
          <a:endParaRPr lang="tr-TR" sz="2000"/>
        </a:p>
      </dgm:t>
    </dgm:pt>
    <dgm:pt modelId="{97EF3AF7-B0D8-4842-A056-0C2E6EF5A4AF}" type="sibTrans" cxnId="{C41E93C7-2862-45EB-BAFF-82D823CDC818}">
      <dgm:prSet/>
      <dgm:spPr/>
      <dgm:t>
        <a:bodyPr/>
        <a:lstStyle/>
        <a:p>
          <a:endParaRPr lang="tr-TR" sz="2000"/>
        </a:p>
      </dgm:t>
    </dgm:pt>
    <dgm:pt modelId="{B9E9CCB4-FAC5-4BB9-AB31-61185676EC39}">
      <dgm:prSet phldrT="[Metin]" custT="1"/>
      <dgm:spPr/>
      <dgm:t>
        <a:bodyPr/>
        <a:lstStyle/>
        <a:p>
          <a:pPr algn="l"/>
          <a:r>
            <a:rPr lang="tr-TR" sz="2000" dirty="0" smtClean="0">
              <a:latin typeface="Times New Roman" panose="02020603050405020304" pitchFamily="18" charset="0"/>
              <a:cs typeface="Times New Roman" panose="02020603050405020304" pitchFamily="18" charset="0"/>
            </a:rPr>
            <a:t>Kalite Kontrol Araştırmaları</a:t>
          </a:r>
          <a:endParaRPr lang="tr-TR" sz="2000" dirty="0"/>
        </a:p>
      </dgm:t>
    </dgm:pt>
    <dgm:pt modelId="{986AC334-1404-4ADA-A197-98466B55D80D}" type="parTrans" cxnId="{5A7A5AE8-A256-43A0-86A6-05EF23B3B554}">
      <dgm:prSet/>
      <dgm:spPr/>
      <dgm:t>
        <a:bodyPr/>
        <a:lstStyle/>
        <a:p>
          <a:endParaRPr lang="tr-TR" sz="2000"/>
        </a:p>
      </dgm:t>
    </dgm:pt>
    <dgm:pt modelId="{496EFDF3-4A3C-4D00-82A5-29227E59F375}" type="sibTrans" cxnId="{5A7A5AE8-A256-43A0-86A6-05EF23B3B554}">
      <dgm:prSet/>
      <dgm:spPr/>
      <dgm:t>
        <a:bodyPr/>
        <a:lstStyle/>
        <a:p>
          <a:endParaRPr lang="tr-TR" sz="2000"/>
        </a:p>
      </dgm:t>
    </dgm:pt>
    <dgm:pt modelId="{83A95C4C-5C98-4555-88C8-EAE7400AA840}">
      <dgm:prSet phldrT="[Metin]" custT="1"/>
      <dgm:spPr/>
      <dgm:t>
        <a:bodyPr/>
        <a:lstStyle/>
        <a:p>
          <a:pPr algn="l"/>
          <a:r>
            <a:rPr lang="tr-TR" sz="2000" dirty="0" smtClean="0">
              <a:latin typeface="Times New Roman" panose="02020603050405020304" pitchFamily="18" charset="0"/>
              <a:cs typeface="Times New Roman" panose="02020603050405020304" pitchFamily="18" charset="0"/>
            </a:rPr>
            <a:t>İstatistiksel Veri Analizi</a:t>
          </a:r>
          <a:endParaRPr lang="tr-TR" sz="2000" dirty="0"/>
        </a:p>
      </dgm:t>
    </dgm:pt>
    <dgm:pt modelId="{A46EA393-DE38-47F2-8444-193FC22CE009}" type="parTrans" cxnId="{8BAF4720-C21A-4D72-81A9-AA1074D9DE48}">
      <dgm:prSet/>
      <dgm:spPr/>
      <dgm:t>
        <a:bodyPr/>
        <a:lstStyle/>
        <a:p>
          <a:endParaRPr lang="tr-TR" sz="2000"/>
        </a:p>
      </dgm:t>
    </dgm:pt>
    <dgm:pt modelId="{BC95FFE7-622A-465A-B7B2-67EEB979A3D5}" type="sibTrans" cxnId="{8BAF4720-C21A-4D72-81A9-AA1074D9DE48}">
      <dgm:prSet/>
      <dgm:spPr/>
      <dgm:t>
        <a:bodyPr/>
        <a:lstStyle/>
        <a:p>
          <a:endParaRPr lang="tr-TR" sz="2000"/>
        </a:p>
      </dgm:t>
    </dgm:pt>
    <dgm:pt modelId="{FBCD767C-974D-404D-982B-40D3C18486A1}">
      <dgm:prSet phldrT="[Metin]" custT="1"/>
      <dgm:spPr/>
      <dgm:t>
        <a:bodyPr/>
        <a:lstStyle/>
        <a:p>
          <a:pPr algn="l"/>
          <a:r>
            <a:rPr lang="tr-TR" sz="2000" dirty="0" smtClean="0">
              <a:latin typeface="Times New Roman" panose="02020603050405020304" pitchFamily="18" charset="0"/>
              <a:cs typeface="Times New Roman" panose="02020603050405020304" pitchFamily="18" charset="0"/>
            </a:rPr>
            <a:t>Güç Analizi</a:t>
          </a:r>
          <a:endParaRPr lang="tr-TR" sz="2000" dirty="0"/>
        </a:p>
      </dgm:t>
    </dgm:pt>
    <dgm:pt modelId="{9ACA4110-CC98-4EE9-9388-8511B9483732}" type="parTrans" cxnId="{A67FDEAB-F0BE-4D65-93B5-5E93427F227D}">
      <dgm:prSet/>
      <dgm:spPr/>
      <dgm:t>
        <a:bodyPr/>
        <a:lstStyle/>
        <a:p>
          <a:endParaRPr lang="tr-TR" sz="2000"/>
        </a:p>
      </dgm:t>
    </dgm:pt>
    <dgm:pt modelId="{BD52A111-F7D8-4861-9D64-BBC4F19DEEFA}" type="sibTrans" cxnId="{A67FDEAB-F0BE-4D65-93B5-5E93427F227D}">
      <dgm:prSet/>
      <dgm:spPr/>
      <dgm:t>
        <a:bodyPr/>
        <a:lstStyle/>
        <a:p>
          <a:endParaRPr lang="tr-TR" sz="2000"/>
        </a:p>
      </dgm:t>
    </dgm:pt>
    <dgm:pt modelId="{3D66BE32-A9C9-466C-8FB7-BB24AD33FE00}">
      <dgm:prSet phldrT="[Metin]" custT="1"/>
      <dgm:spPr/>
      <dgm:t>
        <a:bodyPr/>
        <a:lstStyle/>
        <a:p>
          <a:pPr algn="l"/>
          <a:r>
            <a:rPr lang="tr-TR" sz="2000" dirty="0" smtClean="0">
              <a:latin typeface="Times New Roman" panose="02020603050405020304" pitchFamily="18" charset="0"/>
              <a:cs typeface="Times New Roman" panose="02020603050405020304" pitchFamily="18" charset="0"/>
            </a:rPr>
            <a:t>Güvenilirlik-Geçerlilik Analizi</a:t>
          </a:r>
          <a:endParaRPr lang="tr-TR" sz="2000" dirty="0"/>
        </a:p>
      </dgm:t>
    </dgm:pt>
    <dgm:pt modelId="{78B81584-39B5-4051-9AAA-50E550C10F75}" type="parTrans" cxnId="{A8EF871F-F6C7-429B-A4E7-786D2598290D}">
      <dgm:prSet/>
      <dgm:spPr/>
      <dgm:t>
        <a:bodyPr/>
        <a:lstStyle/>
        <a:p>
          <a:endParaRPr lang="tr-TR" sz="2000"/>
        </a:p>
      </dgm:t>
    </dgm:pt>
    <dgm:pt modelId="{8FF2E163-B6A6-4D18-B115-B3743EB9A757}" type="sibTrans" cxnId="{A8EF871F-F6C7-429B-A4E7-786D2598290D}">
      <dgm:prSet/>
      <dgm:spPr/>
      <dgm:t>
        <a:bodyPr/>
        <a:lstStyle/>
        <a:p>
          <a:endParaRPr lang="tr-TR" sz="2000"/>
        </a:p>
      </dgm:t>
    </dgm:pt>
    <dgm:pt modelId="{357DF3D9-19E2-4049-AD78-8F64D29BA728}">
      <dgm:prSet phldrT="[Metin]" custT="1"/>
      <dgm:spPr/>
      <dgm:t>
        <a:bodyPr/>
        <a:lstStyle/>
        <a:p>
          <a:pPr algn="l"/>
          <a:r>
            <a:rPr lang="tr-TR" sz="2000" dirty="0" smtClean="0">
              <a:latin typeface="Times New Roman" panose="02020603050405020304" pitchFamily="18" charset="0"/>
              <a:cs typeface="Times New Roman" panose="02020603050405020304" pitchFamily="18" charset="0"/>
            </a:rPr>
            <a:t>Etkinlik ve Verimlilik Analizi</a:t>
          </a:r>
          <a:endParaRPr lang="tr-TR" sz="2000" dirty="0"/>
        </a:p>
      </dgm:t>
    </dgm:pt>
    <dgm:pt modelId="{59905256-AD94-4087-B00C-D78312DAA4FC}" type="parTrans" cxnId="{47BD2182-E96E-4C4B-9A1E-A70426416122}">
      <dgm:prSet/>
      <dgm:spPr/>
      <dgm:t>
        <a:bodyPr/>
        <a:lstStyle/>
        <a:p>
          <a:endParaRPr lang="tr-TR" sz="2000"/>
        </a:p>
      </dgm:t>
    </dgm:pt>
    <dgm:pt modelId="{2619DD7D-4659-43E2-A9CE-32DA8D34BBD2}" type="sibTrans" cxnId="{47BD2182-E96E-4C4B-9A1E-A70426416122}">
      <dgm:prSet/>
      <dgm:spPr/>
      <dgm:t>
        <a:bodyPr/>
        <a:lstStyle/>
        <a:p>
          <a:endParaRPr lang="tr-TR" sz="2000"/>
        </a:p>
      </dgm:t>
    </dgm:pt>
    <dgm:pt modelId="{85768F3E-68D5-4105-9F09-07D93D5025A6}" type="pres">
      <dgm:prSet presAssocID="{D79E0E7C-5DD5-42A4-8370-1E9A07FDA75B}" presName="Name0" presStyleCnt="0">
        <dgm:presLayoutVars>
          <dgm:chPref val="3"/>
          <dgm:dir/>
          <dgm:animLvl val="lvl"/>
          <dgm:resizeHandles/>
        </dgm:presLayoutVars>
      </dgm:prSet>
      <dgm:spPr/>
      <dgm:t>
        <a:bodyPr/>
        <a:lstStyle/>
        <a:p>
          <a:endParaRPr lang="tr-TR"/>
        </a:p>
      </dgm:t>
    </dgm:pt>
    <dgm:pt modelId="{C40EB126-D5A6-440B-9694-B3C3D57835FC}" type="pres">
      <dgm:prSet presAssocID="{1B5BD812-9AA1-4DED-8DB9-23667EBBBA67}" presName="horFlow" presStyleCnt="0"/>
      <dgm:spPr/>
    </dgm:pt>
    <dgm:pt modelId="{857D4D4B-B76D-4B53-A8A2-73073FA0F69F}" type="pres">
      <dgm:prSet presAssocID="{1B5BD812-9AA1-4DED-8DB9-23667EBBBA67}" presName="bigChev" presStyleLbl="node1" presStyleIdx="0" presStyleCnt="12" custScaleX="828795" custScaleY="98666"/>
      <dgm:spPr/>
      <dgm:t>
        <a:bodyPr/>
        <a:lstStyle/>
        <a:p>
          <a:endParaRPr lang="tr-TR"/>
        </a:p>
      </dgm:t>
    </dgm:pt>
    <dgm:pt modelId="{2280A600-569D-4CC3-A91A-C4AFE180066C}" type="pres">
      <dgm:prSet presAssocID="{1B5BD812-9AA1-4DED-8DB9-23667EBBBA67}" presName="vSp" presStyleCnt="0"/>
      <dgm:spPr/>
    </dgm:pt>
    <dgm:pt modelId="{C94C47B3-4AEA-4F4F-962F-DE08E8301EC0}" type="pres">
      <dgm:prSet presAssocID="{2656D151-69D3-4B6C-847D-D1E4857EF6D5}" presName="horFlow" presStyleCnt="0"/>
      <dgm:spPr/>
    </dgm:pt>
    <dgm:pt modelId="{2DD7F91C-4614-497F-983A-6092C415FE13}" type="pres">
      <dgm:prSet presAssocID="{2656D151-69D3-4B6C-847D-D1E4857EF6D5}" presName="bigChev" presStyleLbl="node1" presStyleIdx="1" presStyleCnt="12" custScaleX="827883" custScaleY="98558"/>
      <dgm:spPr/>
      <dgm:t>
        <a:bodyPr/>
        <a:lstStyle/>
        <a:p>
          <a:endParaRPr lang="tr-TR"/>
        </a:p>
      </dgm:t>
    </dgm:pt>
    <dgm:pt modelId="{9AF4550D-60C1-4D2B-AA7E-B4FFE1836925}" type="pres">
      <dgm:prSet presAssocID="{2656D151-69D3-4B6C-847D-D1E4857EF6D5}" presName="vSp" presStyleCnt="0"/>
      <dgm:spPr/>
    </dgm:pt>
    <dgm:pt modelId="{A416E4B1-3382-49F1-9838-5A35F8914B65}" type="pres">
      <dgm:prSet presAssocID="{AB83CA9B-7829-420D-900E-CCACB4C2F4A8}" presName="horFlow" presStyleCnt="0"/>
      <dgm:spPr/>
    </dgm:pt>
    <dgm:pt modelId="{9C18CADF-6CDB-478A-9423-09A25DE338EC}" type="pres">
      <dgm:prSet presAssocID="{AB83CA9B-7829-420D-900E-CCACB4C2F4A8}" presName="bigChev" presStyleLbl="node1" presStyleIdx="2" presStyleCnt="12" custScaleX="826066" custScaleY="98449"/>
      <dgm:spPr/>
      <dgm:t>
        <a:bodyPr/>
        <a:lstStyle/>
        <a:p>
          <a:endParaRPr lang="tr-TR"/>
        </a:p>
      </dgm:t>
    </dgm:pt>
    <dgm:pt modelId="{8EF0FB4D-A387-4140-86E2-58ACD82A50DD}" type="pres">
      <dgm:prSet presAssocID="{AB83CA9B-7829-420D-900E-CCACB4C2F4A8}" presName="vSp" presStyleCnt="0"/>
      <dgm:spPr/>
    </dgm:pt>
    <dgm:pt modelId="{4DF6B530-0C23-406E-9310-F9EE2F87DF73}" type="pres">
      <dgm:prSet presAssocID="{B51AF524-9C9C-4A28-BDCC-BEDE85745485}" presName="horFlow" presStyleCnt="0"/>
      <dgm:spPr/>
    </dgm:pt>
    <dgm:pt modelId="{6DE5400D-0FC2-42A3-8D4B-734C72B86F43}" type="pres">
      <dgm:prSet presAssocID="{B51AF524-9C9C-4A28-BDCC-BEDE85745485}" presName="bigChev" presStyleLbl="node1" presStyleIdx="3" presStyleCnt="12" custScaleX="828795" custScaleY="98666"/>
      <dgm:spPr/>
      <dgm:t>
        <a:bodyPr/>
        <a:lstStyle/>
        <a:p>
          <a:endParaRPr lang="tr-TR"/>
        </a:p>
      </dgm:t>
    </dgm:pt>
    <dgm:pt modelId="{ED2759EC-F18A-40B3-A219-7A9D2F497E5F}" type="pres">
      <dgm:prSet presAssocID="{B51AF524-9C9C-4A28-BDCC-BEDE85745485}" presName="vSp" presStyleCnt="0"/>
      <dgm:spPr/>
    </dgm:pt>
    <dgm:pt modelId="{F371CD6C-6E40-4D23-8EE8-5BE11A03F7E6}" type="pres">
      <dgm:prSet presAssocID="{3A26D4C3-EE2B-4748-B94B-847615D88D5C}" presName="horFlow" presStyleCnt="0"/>
      <dgm:spPr/>
    </dgm:pt>
    <dgm:pt modelId="{B9C9BFCF-3457-4D9E-AD9F-DA7F11830F09}" type="pres">
      <dgm:prSet presAssocID="{3A26D4C3-EE2B-4748-B94B-847615D88D5C}" presName="bigChev" presStyleLbl="node1" presStyleIdx="4" presStyleCnt="12" custScaleX="827883" custScaleY="98558"/>
      <dgm:spPr/>
      <dgm:t>
        <a:bodyPr/>
        <a:lstStyle/>
        <a:p>
          <a:endParaRPr lang="tr-TR"/>
        </a:p>
      </dgm:t>
    </dgm:pt>
    <dgm:pt modelId="{8096BBB4-7D06-4B90-B9C1-F0D7CFE153B2}" type="pres">
      <dgm:prSet presAssocID="{3A26D4C3-EE2B-4748-B94B-847615D88D5C}" presName="vSp" presStyleCnt="0"/>
      <dgm:spPr/>
    </dgm:pt>
    <dgm:pt modelId="{B9F14AD6-F42C-45FC-A68E-A583DB1A8D45}" type="pres">
      <dgm:prSet presAssocID="{7A32D2A8-CAD1-41B9-84F3-E1C40684DADB}" presName="horFlow" presStyleCnt="0"/>
      <dgm:spPr/>
    </dgm:pt>
    <dgm:pt modelId="{D6FD069F-5DD4-408C-8B22-531254007612}" type="pres">
      <dgm:prSet presAssocID="{7A32D2A8-CAD1-41B9-84F3-E1C40684DADB}" presName="bigChev" presStyleLbl="node1" presStyleIdx="5" presStyleCnt="12" custScaleX="826066" custScaleY="98449"/>
      <dgm:spPr/>
      <dgm:t>
        <a:bodyPr/>
        <a:lstStyle/>
        <a:p>
          <a:endParaRPr lang="tr-TR"/>
        </a:p>
      </dgm:t>
    </dgm:pt>
    <dgm:pt modelId="{B893C198-BC51-49B1-8C9E-83662E73B05D}" type="pres">
      <dgm:prSet presAssocID="{7A32D2A8-CAD1-41B9-84F3-E1C40684DADB}" presName="vSp" presStyleCnt="0"/>
      <dgm:spPr/>
    </dgm:pt>
    <dgm:pt modelId="{8D093241-CF86-45D1-9DAE-0C9C656C2F39}" type="pres">
      <dgm:prSet presAssocID="{3538966F-3B0B-4925-B71B-F0DB90BDDF36}" presName="horFlow" presStyleCnt="0"/>
      <dgm:spPr/>
    </dgm:pt>
    <dgm:pt modelId="{B581B535-AC94-4BF4-AEAF-8A929071E868}" type="pres">
      <dgm:prSet presAssocID="{3538966F-3B0B-4925-B71B-F0DB90BDDF36}" presName="bigChev" presStyleLbl="node1" presStyleIdx="6" presStyleCnt="12" custScaleX="828795" custScaleY="98666" custLinFactNeighborX="-13645" custLinFactNeighborY="-7000"/>
      <dgm:spPr/>
      <dgm:t>
        <a:bodyPr/>
        <a:lstStyle/>
        <a:p>
          <a:endParaRPr lang="tr-TR"/>
        </a:p>
      </dgm:t>
    </dgm:pt>
    <dgm:pt modelId="{E97EBA34-9334-4E25-8EB8-185FDDF3C858}" type="pres">
      <dgm:prSet presAssocID="{3538966F-3B0B-4925-B71B-F0DB90BDDF36}" presName="vSp" presStyleCnt="0"/>
      <dgm:spPr/>
    </dgm:pt>
    <dgm:pt modelId="{597F9A9B-7164-4B9B-8017-19A34E1FF8A5}" type="pres">
      <dgm:prSet presAssocID="{B9E9CCB4-FAC5-4BB9-AB31-61185676EC39}" presName="horFlow" presStyleCnt="0"/>
      <dgm:spPr/>
    </dgm:pt>
    <dgm:pt modelId="{6E5D65E1-16D2-4C8B-8EE1-1336ACED194C}" type="pres">
      <dgm:prSet presAssocID="{B9E9CCB4-FAC5-4BB9-AB31-61185676EC39}" presName="bigChev" presStyleLbl="node1" presStyleIdx="7" presStyleCnt="12" custScaleX="827883" custScaleY="98558"/>
      <dgm:spPr/>
      <dgm:t>
        <a:bodyPr/>
        <a:lstStyle/>
        <a:p>
          <a:endParaRPr lang="tr-TR"/>
        </a:p>
      </dgm:t>
    </dgm:pt>
    <dgm:pt modelId="{917A215A-2457-4F27-B01B-560F7F218A71}" type="pres">
      <dgm:prSet presAssocID="{B9E9CCB4-FAC5-4BB9-AB31-61185676EC39}" presName="vSp" presStyleCnt="0"/>
      <dgm:spPr/>
    </dgm:pt>
    <dgm:pt modelId="{4B5CB17F-C6C0-4691-B8A4-1A4A0D704294}" type="pres">
      <dgm:prSet presAssocID="{83A95C4C-5C98-4555-88C8-EAE7400AA840}" presName="horFlow" presStyleCnt="0"/>
      <dgm:spPr/>
    </dgm:pt>
    <dgm:pt modelId="{87CE052D-00C8-45F7-B5C1-987531EDE933}" type="pres">
      <dgm:prSet presAssocID="{83A95C4C-5C98-4555-88C8-EAE7400AA840}" presName="bigChev" presStyleLbl="node1" presStyleIdx="8" presStyleCnt="12" custScaleX="826066" custScaleY="98449"/>
      <dgm:spPr/>
      <dgm:t>
        <a:bodyPr/>
        <a:lstStyle/>
        <a:p>
          <a:endParaRPr lang="tr-TR"/>
        </a:p>
      </dgm:t>
    </dgm:pt>
    <dgm:pt modelId="{D92EA7E1-FC09-4662-B370-8DF7299D93B0}" type="pres">
      <dgm:prSet presAssocID="{83A95C4C-5C98-4555-88C8-EAE7400AA840}" presName="vSp" presStyleCnt="0"/>
      <dgm:spPr/>
    </dgm:pt>
    <dgm:pt modelId="{F585CB0F-1A25-48A5-A9D7-6C0257BA0960}" type="pres">
      <dgm:prSet presAssocID="{FBCD767C-974D-404D-982B-40D3C18486A1}" presName="horFlow" presStyleCnt="0"/>
      <dgm:spPr/>
    </dgm:pt>
    <dgm:pt modelId="{5EA41B5A-5DD8-4954-8F7A-C0DACF58B51F}" type="pres">
      <dgm:prSet presAssocID="{FBCD767C-974D-404D-982B-40D3C18486A1}" presName="bigChev" presStyleLbl="node1" presStyleIdx="9" presStyleCnt="12" custScaleX="828795" custScaleY="98666"/>
      <dgm:spPr/>
      <dgm:t>
        <a:bodyPr/>
        <a:lstStyle/>
        <a:p>
          <a:endParaRPr lang="tr-TR"/>
        </a:p>
      </dgm:t>
    </dgm:pt>
    <dgm:pt modelId="{A57072D3-BEA2-4986-9CEA-482F08475FD0}" type="pres">
      <dgm:prSet presAssocID="{FBCD767C-974D-404D-982B-40D3C18486A1}" presName="vSp" presStyleCnt="0"/>
      <dgm:spPr/>
    </dgm:pt>
    <dgm:pt modelId="{355F7A7E-B0D1-477E-B412-DA086F38EB14}" type="pres">
      <dgm:prSet presAssocID="{3D66BE32-A9C9-466C-8FB7-BB24AD33FE00}" presName="horFlow" presStyleCnt="0"/>
      <dgm:spPr/>
    </dgm:pt>
    <dgm:pt modelId="{CD4C97F1-52E4-4A63-9410-3469750406EF}" type="pres">
      <dgm:prSet presAssocID="{3D66BE32-A9C9-466C-8FB7-BB24AD33FE00}" presName="bigChev" presStyleLbl="node1" presStyleIdx="10" presStyleCnt="12" custScaleX="827883" custScaleY="98558"/>
      <dgm:spPr/>
      <dgm:t>
        <a:bodyPr/>
        <a:lstStyle/>
        <a:p>
          <a:endParaRPr lang="tr-TR"/>
        </a:p>
      </dgm:t>
    </dgm:pt>
    <dgm:pt modelId="{18F180DC-B879-44CA-B621-5BE29E6194E4}" type="pres">
      <dgm:prSet presAssocID="{3D66BE32-A9C9-466C-8FB7-BB24AD33FE00}" presName="vSp" presStyleCnt="0"/>
      <dgm:spPr/>
    </dgm:pt>
    <dgm:pt modelId="{A9987A0D-CC67-4178-93CA-6ADB085E79BC}" type="pres">
      <dgm:prSet presAssocID="{357DF3D9-19E2-4049-AD78-8F64D29BA728}" presName="horFlow" presStyleCnt="0"/>
      <dgm:spPr/>
    </dgm:pt>
    <dgm:pt modelId="{99667266-AFB6-455E-B00A-740F2EF9511E}" type="pres">
      <dgm:prSet presAssocID="{357DF3D9-19E2-4049-AD78-8F64D29BA728}" presName="bigChev" presStyleLbl="node1" presStyleIdx="11" presStyleCnt="12" custScaleX="826066" custScaleY="98449"/>
      <dgm:spPr/>
      <dgm:t>
        <a:bodyPr/>
        <a:lstStyle/>
        <a:p>
          <a:endParaRPr lang="tr-TR"/>
        </a:p>
      </dgm:t>
    </dgm:pt>
  </dgm:ptLst>
  <dgm:cxnLst>
    <dgm:cxn modelId="{0CECAF5C-B099-435E-B87E-CC12F0D61323}" type="presOf" srcId="{1B5BD812-9AA1-4DED-8DB9-23667EBBBA67}" destId="{857D4D4B-B76D-4B53-A8A2-73073FA0F69F}" srcOrd="0" destOrd="0" presId="urn:microsoft.com/office/officeart/2005/8/layout/lProcess3"/>
    <dgm:cxn modelId="{9E9EBA2F-C117-4449-AA91-F2BED5E72472}" type="presOf" srcId="{D79E0E7C-5DD5-42A4-8370-1E9A07FDA75B}" destId="{85768F3E-68D5-4105-9F09-07D93D5025A6}" srcOrd="0" destOrd="0" presId="urn:microsoft.com/office/officeart/2005/8/layout/lProcess3"/>
    <dgm:cxn modelId="{6AEC068E-7A64-49D4-9CD3-7AC73ED0EC79}" srcId="{D79E0E7C-5DD5-42A4-8370-1E9A07FDA75B}" destId="{B51AF524-9C9C-4A28-BDCC-BEDE85745485}" srcOrd="3" destOrd="0" parTransId="{00033C9A-B61E-423E-8084-8E64744EB9E1}" sibTransId="{8A83465E-8C6E-4346-BD4A-84AD752FA897}"/>
    <dgm:cxn modelId="{C41E93C7-2862-45EB-BAFF-82D823CDC818}" srcId="{D79E0E7C-5DD5-42A4-8370-1E9A07FDA75B}" destId="{3538966F-3B0B-4925-B71B-F0DB90BDDF36}" srcOrd="6" destOrd="0" parTransId="{21CC7937-9AA8-4571-97F1-A5009BCCF577}" sibTransId="{97EF3AF7-B0D8-4842-A056-0C2E6EF5A4AF}"/>
    <dgm:cxn modelId="{23B94EFD-ED52-49C5-9009-CF969CEC8141}" type="presOf" srcId="{3A26D4C3-EE2B-4748-B94B-847615D88D5C}" destId="{B9C9BFCF-3457-4D9E-AD9F-DA7F11830F09}" srcOrd="0" destOrd="0" presId="urn:microsoft.com/office/officeart/2005/8/layout/lProcess3"/>
    <dgm:cxn modelId="{FE1FC863-77E8-4AD2-AF8C-8C478A062CB1}" srcId="{D79E0E7C-5DD5-42A4-8370-1E9A07FDA75B}" destId="{3A26D4C3-EE2B-4748-B94B-847615D88D5C}" srcOrd="4" destOrd="0" parTransId="{5895B096-78FD-4974-BA3A-EE27F6CC5616}" sibTransId="{F05E864D-2334-4239-8871-B678E6D9E509}"/>
    <dgm:cxn modelId="{8BAF4720-C21A-4D72-81A9-AA1074D9DE48}" srcId="{D79E0E7C-5DD5-42A4-8370-1E9A07FDA75B}" destId="{83A95C4C-5C98-4555-88C8-EAE7400AA840}" srcOrd="8" destOrd="0" parTransId="{A46EA393-DE38-47F2-8444-193FC22CE009}" sibTransId="{BC95FFE7-622A-465A-B7B2-67EEB979A3D5}"/>
    <dgm:cxn modelId="{6D27CE8C-6B6D-4A03-B04B-98802C73962B}" srcId="{D79E0E7C-5DD5-42A4-8370-1E9A07FDA75B}" destId="{2656D151-69D3-4B6C-847D-D1E4857EF6D5}" srcOrd="1" destOrd="0" parTransId="{843BFD30-AA4E-4026-8FF6-29075E898C5C}" sibTransId="{A05FADD5-1F8A-408A-8712-E1A173502038}"/>
    <dgm:cxn modelId="{5A7A5AE8-A256-43A0-86A6-05EF23B3B554}" srcId="{D79E0E7C-5DD5-42A4-8370-1E9A07FDA75B}" destId="{B9E9CCB4-FAC5-4BB9-AB31-61185676EC39}" srcOrd="7" destOrd="0" parTransId="{986AC334-1404-4ADA-A197-98466B55D80D}" sibTransId="{496EFDF3-4A3C-4D00-82A5-29227E59F375}"/>
    <dgm:cxn modelId="{BE6B6A6E-7C82-4F74-A383-A5535F799145}" type="presOf" srcId="{AB83CA9B-7829-420D-900E-CCACB4C2F4A8}" destId="{9C18CADF-6CDB-478A-9423-09A25DE338EC}" srcOrd="0" destOrd="0" presId="urn:microsoft.com/office/officeart/2005/8/layout/lProcess3"/>
    <dgm:cxn modelId="{79F506BE-8838-40A7-8E5A-82D0EFDCE779}" type="presOf" srcId="{B9E9CCB4-FAC5-4BB9-AB31-61185676EC39}" destId="{6E5D65E1-16D2-4C8B-8EE1-1336ACED194C}" srcOrd="0" destOrd="0" presId="urn:microsoft.com/office/officeart/2005/8/layout/lProcess3"/>
    <dgm:cxn modelId="{57CF5DA8-010B-4DBF-BE31-FB136B5F4176}" type="presOf" srcId="{7A32D2A8-CAD1-41B9-84F3-E1C40684DADB}" destId="{D6FD069F-5DD4-408C-8B22-531254007612}" srcOrd="0" destOrd="0" presId="urn:microsoft.com/office/officeart/2005/8/layout/lProcess3"/>
    <dgm:cxn modelId="{A8EF871F-F6C7-429B-A4E7-786D2598290D}" srcId="{D79E0E7C-5DD5-42A4-8370-1E9A07FDA75B}" destId="{3D66BE32-A9C9-466C-8FB7-BB24AD33FE00}" srcOrd="10" destOrd="0" parTransId="{78B81584-39B5-4051-9AAA-50E550C10F75}" sibTransId="{8FF2E163-B6A6-4D18-B115-B3743EB9A757}"/>
    <dgm:cxn modelId="{009BA620-CF9A-44DF-981D-D8F2B84D1DC0}" type="presOf" srcId="{357DF3D9-19E2-4049-AD78-8F64D29BA728}" destId="{99667266-AFB6-455E-B00A-740F2EF9511E}" srcOrd="0" destOrd="0" presId="urn:microsoft.com/office/officeart/2005/8/layout/lProcess3"/>
    <dgm:cxn modelId="{8CFA694B-4677-4D20-BF73-0459E44C07DB}" type="presOf" srcId="{83A95C4C-5C98-4555-88C8-EAE7400AA840}" destId="{87CE052D-00C8-45F7-B5C1-987531EDE933}" srcOrd="0" destOrd="0" presId="urn:microsoft.com/office/officeart/2005/8/layout/lProcess3"/>
    <dgm:cxn modelId="{79E7A6AF-8F8E-44F5-B8A6-E840C5753833}" type="presOf" srcId="{3D66BE32-A9C9-466C-8FB7-BB24AD33FE00}" destId="{CD4C97F1-52E4-4A63-9410-3469750406EF}" srcOrd="0" destOrd="0" presId="urn:microsoft.com/office/officeart/2005/8/layout/lProcess3"/>
    <dgm:cxn modelId="{571A094A-54BC-4E08-8222-C66DB4F22756}" type="presOf" srcId="{2656D151-69D3-4B6C-847D-D1E4857EF6D5}" destId="{2DD7F91C-4614-497F-983A-6092C415FE13}" srcOrd="0" destOrd="0" presId="urn:microsoft.com/office/officeart/2005/8/layout/lProcess3"/>
    <dgm:cxn modelId="{C07CE77B-B0DA-4F40-9443-3EF78092B360}" type="presOf" srcId="{3538966F-3B0B-4925-B71B-F0DB90BDDF36}" destId="{B581B535-AC94-4BF4-AEAF-8A929071E868}" srcOrd="0" destOrd="0" presId="urn:microsoft.com/office/officeart/2005/8/layout/lProcess3"/>
    <dgm:cxn modelId="{47BD2182-E96E-4C4B-9A1E-A70426416122}" srcId="{D79E0E7C-5DD5-42A4-8370-1E9A07FDA75B}" destId="{357DF3D9-19E2-4049-AD78-8F64D29BA728}" srcOrd="11" destOrd="0" parTransId="{59905256-AD94-4087-B00C-D78312DAA4FC}" sibTransId="{2619DD7D-4659-43E2-A9CE-32DA8D34BBD2}"/>
    <dgm:cxn modelId="{1B7AADC8-96F6-48A7-B28D-6C0CC357FB43}" srcId="{D79E0E7C-5DD5-42A4-8370-1E9A07FDA75B}" destId="{1B5BD812-9AA1-4DED-8DB9-23667EBBBA67}" srcOrd="0" destOrd="0" parTransId="{4146DD64-9D67-455A-864A-B396AF9612DD}" sibTransId="{C8E23738-4C59-41D4-BBF1-46FF48CFF69B}"/>
    <dgm:cxn modelId="{A67FDEAB-F0BE-4D65-93B5-5E93427F227D}" srcId="{D79E0E7C-5DD5-42A4-8370-1E9A07FDA75B}" destId="{FBCD767C-974D-404D-982B-40D3C18486A1}" srcOrd="9" destOrd="0" parTransId="{9ACA4110-CC98-4EE9-9388-8511B9483732}" sibTransId="{BD52A111-F7D8-4861-9D64-BBC4F19DEEFA}"/>
    <dgm:cxn modelId="{EC4C4D57-8514-4818-947A-E4F9E5547149}" srcId="{D79E0E7C-5DD5-42A4-8370-1E9A07FDA75B}" destId="{AB83CA9B-7829-420D-900E-CCACB4C2F4A8}" srcOrd="2" destOrd="0" parTransId="{E8FDFF5D-8BFD-403B-86F7-7336B356ADE7}" sibTransId="{2817A116-AD16-4B41-B0D5-D788F1438A0B}"/>
    <dgm:cxn modelId="{3FCFD6DA-259C-46F7-8751-2C0C9A0DA27B}" type="presOf" srcId="{FBCD767C-974D-404D-982B-40D3C18486A1}" destId="{5EA41B5A-5DD8-4954-8F7A-C0DACF58B51F}" srcOrd="0" destOrd="0" presId="urn:microsoft.com/office/officeart/2005/8/layout/lProcess3"/>
    <dgm:cxn modelId="{C4D66458-ADD2-4362-BE48-4828C40A80F8}" srcId="{D79E0E7C-5DD5-42A4-8370-1E9A07FDA75B}" destId="{7A32D2A8-CAD1-41B9-84F3-E1C40684DADB}" srcOrd="5" destOrd="0" parTransId="{1CE6C201-393E-4CE6-9781-D498AF872664}" sibTransId="{4EA59EF6-629F-41AC-9C0A-2BBD80AB1B35}"/>
    <dgm:cxn modelId="{FFEE7CFA-EA41-49B7-84F3-AC51C84186B6}" type="presOf" srcId="{B51AF524-9C9C-4A28-BDCC-BEDE85745485}" destId="{6DE5400D-0FC2-42A3-8D4B-734C72B86F43}" srcOrd="0" destOrd="0" presId="urn:microsoft.com/office/officeart/2005/8/layout/lProcess3"/>
    <dgm:cxn modelId="{BE03517D-4EA0-474D-9FBC-93D9421213D2}" type="presParOf" srcId="{85768F3E-68D5-4105-9F09-07D93D5025A6}" destId="{C40EB126-D5A6-440B-9694-B3C3D57835FC}" srcOrd="0" destOrd="0" presId="urn:microsoft.com/office/officeart/2005/8/layout/lProcess3"/>
    <dgm:cxn modelId="{D7AAC5BD-EE99-446A-9E97-3333F22BE2C1}" type="presParOf" srcId="{C40EB126-D5A6-440B-9694-B3C3D57835FC}" destId="{857D4D4B-B76D-4B53-A8A2-73073FA0F69F}" srcOrd="0" destOrd="0" presId="urn:microsoft.com/office/officeart/2005/8/layout/lProcess3"/>
    <dgm:cxn modelId="{BE2C4D3C-93E3-4E79-9A4B-274B6B07A90E}" type="presParOf" srcId="{85768F3E-68D5-4105-9F09-07D93D5025A6}" destId="{2280A600-569D-4CC3-A91A-C4AFE180066C}" srcOrd="1" destOrd="0" presId="urn:microsoft.com/office/officeart/2005/8/layout/lProcess3"/>
    <dgm:cxn modelId="{512DF62E-6C65-40CE-9A2D-DEE72BC90AFB}" type="presParOf" srcId="{85768F3E-68D5-4105-9F09-07D93D5025A6}" destId="{C94C47B3-4AEA-4F4F-962F-DE08E8301EC0}" srcOrd="2" destOrd="0" presId="urn:microsoft.com/office/officeart/2005/8/layout/lProcess3"/>
    <dgm:cxn modelId="{10FA3DE0-BF7E-4783-BEC7-F6CCA7550330}" type="presParOf" srcId="{C94C47B3-4AEA-4F4F-962F-DE08E8301EC0}" destId="{2DD7F91C-4614-497F-983A-6092C415FE13}" srcOrd="0" destOrd="0" presId="urn:microsoft.com/office/officeart/2005/8/layout/lProcess3"/>
    <dgm:cxn modelId="{B34B43F9-9E86-4E7F-A028-8196ADB6AA6A}" type="presParOf" srcId="{85768F3E-68D5-4105-9F09-07D93D5025A6}" destId="{9AF4550D-60C1-4D2B-AA7E-B4FFE1836925}" srcOrd="3" destOrd="0" presId="urn:microsoft.com/office/officeart/2005/8/layout/lProcess3"/>
    <dgm:cxn modelId="{58109799-AF4E-4D2A-9D8C-A1A8C6D80F5E}" type="presParOf" srcId="{85768F3E-68D5-4105-9F09-07D93D5025A6}" destId="{A416E4B1-3382-49F1-9838-5A35F8914B65}" srcOrd="4" destOrd="0" presId="urn:microsoft.com/office/officeart/2005/8/layout/lProcess3"/>
    <dgm:cxn modelId="{1BCDC218-A6D1-4FD3-879D-055F65CB6AD9}" type="presParOf" srcId="{A416E4B1-3382-49F1-9838-5A35F8914B65}" destId="{9C18CADF-6CDB-478A-9423-09A25DE338EC}" srcOrd="0" destOrd="0" presId="urn:microsoft.com/office/officeart/2005/8/layout/lProcess3"/>
    <dgm:cxn modelId="{19262FD4-A449-4538-99D2-FA012CC732C6}" type="presParOf" srcId="{85768F3E-68D5-4105-9F09-07D93D5025A6}" destId="{8EF0FB4D-A387-4140-86E2-58ACD82A50DD}" srcOrd="5" destOrd="0" presId="urn:microsoft.com/office/officeart/2005/8/layout/lProcess3"/>
    <dgm:cxn modelId="{C167B3F4-2898-4124-B121-711A7F357FC3}" type="presParOf" srcId="{85768F3E-68D5-4105-9F09-07D93D5025A6}" destId="{4DF6B530-0C23-406E-9310-F9EE2F87DF73}" srcOrd="6" destOrd="0" presId="urn:microsoft.com/office/officeart/2005/8/layout/lProcess3"/>
    <dgm:cxn modelId="{FB7BA351-A6C7-4225-A282-D3143BAEC2B8}" type="presParOf" srcId="{4DF6B530-0C23-406E-9310-F9EE2F87DF73}" destId="{6DE5400D-0FC2-42A3-8D4B-734C72B86F43}" srcOrd="0" destOrd="0" presId="urn:microsoft.com/office/officeart/2005/8/layout/lProcess3"/>
    <dgm:cxn modelId="{E70F3EE0-1A2A-45CB-B0FC-76C59A59B83B}" type="presParOf" srcId="{85768F3E-68D5-4105-9F09-07D93D5025A6}" destId="{ED2759EC-F18A-40B3-A219-7A9D2F497E5F}" srcOrd="7" destOrd="0" presId="urn:microsoft.com/office/officeart/2005/8/layout/lProcess3"/>
    <dgm:cxn modelId="{CC31CDF3-7A32-4EC0-B59D-38592F52A67C}" type="presParOf" srcId="{85768F3E-68D5-4105-9F09-07D93D5025A6}" destId="{F371CD6C-6E40-4D23-8EE8-5BE11A03F7E6}" srcOrd="8" destOrd="0" presId="urn:microsoft.com/office/officeart/2005/8/layout/lProcess3"/>
    <dgm:cxn modelId="{F85F337B-AAA5-4CE0-953B-45E740BEA6A2}" type="presParOf" srcId="{F371CD6C-6E40-4D23-8EE8-5BE11A03F7E6}" destId="{B9C9BFCF-3457-4D9E-AD9F-DA7F11830F09}" srcOrd="0" destOrd="0" presId="urn:microsoft.com/office/officeart/2005/8/layout/lProcess3"/>
    <dgm:cxn modelId="{66CF9F71-87D2-48F9-A338-07FEDE828F32}" type="presParOf" srcId="{85768F3E-68D5-4105-9F09-07D93D5025A6}" destId="{8096BBB4-7D06-4B90-B9C1-F0D7CFE153B2}" srcOrd="9" destOrd="0" presId="urn:microsoft.com/office/officeart/2005/8/layout/lProcess3"/>
    <dgm:cxn modelId="{7ED4AAF3-F896-46D5-AD5B-7EE44AFA2133}" type="presParOf" srcId="{85768F3E-68D5-4105-9F09-07D93D5025A6}" destId="{B9F14AD6-F42C-45FC-A68E-A583DB1A8D45}" srcOrd="10" destOrd="0" presId="urn:microsoft.com/office/officeart/2005/8/layout/lProcess3"/>
    <dgm:cxn modelId="{0B6F6BA0-4B28-431D-B6BD-BEADB774C1E1}" type="presParOf" srcId="{B9F14AD6-F42C-45FC-A68E-A583DB1A8D45}" destId="{D6FD069F-5DD4-408C-8B22-531254007612}" srcOrd="0" destOrd="0" presId="urn:microsoft.com/office/officeart/2005/8/layout/lProcess3"/>
    <dgm:cxn modelId="{2EB54A78-B926-45C3-A32F-174282DEBFAE}" type="presParOf" srcId="{85768F3E-68D5-4105-9F09-07D93D5025A6}" destId="{B893C198-BC51-49B1-8C9E-83662E73B05D}" srcOrd="11" destOrd="0" presId="urn:microsoft.com/office/officeart/2005/8/layout/lProcess3"/>
    <dgm:cxn modelId="{15BF984C-8401-4F01-959B-93C0282B3C7D}" type="presParOf" srcId="{85768F3E-68D5-4105-9F09-07D93D5025A6}" destId="{8D093241-CF86-45D1-9DAE-0C9C656C2F39}" srcOrd="12" destOrd="0" presId="urn:microsoft.com/office/officeart/2005/8/layout/lProcess3"/>
    <dgm:cxn modelId="{0964A7BD-8788-47C6-9FBA-48110DBAE519}" type="presParOf" srcId="{8D093241-CF86-45D1-9DAE-0C9C656C2F39}" destId="{B581B535-AC94-4BF4-AEAF-8A929071E868}" srcOrd="0" destOrd="0" presId="urn:microsoft.com/office/officeart/2005/8/layout/lProcess3"/>
    <dgm:cxn modelId="{8AEF5725-BEE4-46C3-AEF2-085EC36B19EF}" type="presParOf" srcId="{85768F3E-68D5-4105-9F09-07D93D5025A6}" destId="{E97EBA34-9334-4E25-8EB8-185FDDF3C858}" srcOrd="13" destOrd="0" presId="urn:microsoft.com/office/officeart/2005/8/layout/lProcess3"/>
    <dgm:cxn modelId="{91F1C046-E28B-4615-84A9-2689B4DC7B0A}" type="presParOf" srcId="{85768F3E-68D5-4105-9F09-07D93D5025A6}" destId="{597F9A9B-7164-4B9B-8017-19A34E1FF8A5}" srcOrd="14" destOrd="0" presId="urn:microsoft.com/office/officeart/2005/8/layout/lProcess3"/>
    <dgm:cxn modelId="{F6A8A430-8A2C-429E-83AB-038EC0ECF944}" type="presParOf" srcId="{597F9A9B-7164-4B9B-8017-19A34E1FF8A5}" destId="{6E5D65E1-16D2-4C8B-8EE1-1336ACED194C}" srcOrd="0" destOrd="0" presId="urn:microsoft.com/office/officeart/2005/8/layout/lProcess3"/>
    <dgm:cxn modelId="{3BAF10BE-409E-4D91-96DF-41CBC15D83F4}" type="presParOf" srcId="{85768F3E-68D5-4105-9F09-07D93D5025A6}" destId="{917A215A-2457-4F27-B01B-560F7F218A71}" srcOrd="15" destOrd="0" presId="urn:microsoft.com/office/officeart/2005/8/layout/lProcess3"/>
    <dgm:cxn modelId="{89888830-B58B-4D3A-A87A-E965750B4D1B}" type="presParOf" srcId="{85768F3E-68D5-4105-9F09-07D93D5025A6}" destId="{4B5CB17F-C6C0-4691-B8A4-1A4A0D704294}" srcOrd="16" destOrd="0" presId="urn:microsoft.com/office/officeart/2005/8/layout/lProcess3"/>
    <dgm:cxn modelId="{227509FF-12C4-402B-BADF-72B8412A4495}" type="presParOf" srcId="{4B5CB17F-C6C0-4691-B8A4-1A4A0D704294}" destId="{87CE052D-00C8-45F7-B5C1-987531EDE933}" srcOrd="0" destOrd="0" presId="urn:microsoft.com/office/officeart/2005/8/layout/lProcess3"/>
    <dgm:cxn modelId="{7D44001F-9F2F-44E1-97B7-620C63380AE7}" type="presParOf" srcId="{85768F3E-68D5-4105-9F09-07D93D5025A6}" destId="{D92EA7E1-FC09-4662-B370-8DF7299D93B0}" srcOrd="17" destOrd="0" presId="urn:microsoft.com/office/officeart/2005/8/layout/lProcess3"/>
    <dgm:cxn modelId="{CBC2F41C-E858-4347-9E30-BA8D88F1B1B0}" type="presParOf" srcId="{85768F3E-68D5-4105-9F09-07D93D5025A6}" destId="{F585CB0F-1A25-48A5-A9D7-6C0257BA0960}" srcOrd="18" destOrd="0" presId="urn:microsoft.com/office/officeart/2005/8/layout/lProcess3"/>
    <dgm:cxn modelId="{1925EE4A-D945-4AAE-8E02-CB259F9BE7F0}" type="presParOf" srcId="{F585CB0F-1A25-48A5-A9D7-6C0257BA0960}" destId="{5EA41B5A-5DD8-4954-8F7A-C0DACF58B51F}" srcOrd="0" destOrd="0" presId="urn:microsoft.com/office/officeart/2005/8/layout/lProcess3"/>
    <dgm:cxn modelId="{18CCB2D4-B623-465B-8BA4-8CA8DF7BA544}" type="presParOf" srcId="{85768F3E-68D5-4105-9F09-07D93D5025A6}" destId="{A57072D3-BEA2-4986-9CEA-482F08475FD0}" srcOrd="19" destOrd="0" presId="urn:microsoft.com/office/officeart/2005/8/layout/lProcess3"/>
    <dgm:cxn modelId="{B22B706B-413E-4897-993C-9F168D9B6418}" type="presParOf" srcId="{85768F3E-68D5-4105-9F09-07D93D5025A6}" destId="{355F7A7E-B0D1-477E-B412-DA086F38EB14}" srcOrd="20" destOrd="0" presId="urn:microsoft.com/office/officeart/2005/8/layout/lProcess3"/>
    <dgm:cxn modelId="{E21A3C55-2E7B-4340-8685-8072B04DBB3A}" type="presParOf" srcId="{355F7A7E-B0D1-477E-B412-DA086F38EB14}" destId="{CD4C97F1-52E4-4A63-9410-3469750406EF}" srcOrd="0" destOrd="0" presId="urn:microsoft.com/office/officeart/2005/8/layout/lProcess3"/>
    <dgm:cxn modelId="{8247EAF0-F97E-494D-B646-CB6406FC78FD}" type="presParOf" srcId="{85768F3E-68D5-4105-9F09-07D93D5025A6}" destId="{18F180DC-B879-44CA-B621-5BE29E6194E4}" srcOrd="21" destOrd="0" presId="urn:microsoft.com/office/officeart/2005/8/layout/lProcess3"/>
    <dgm:cxn modelId="{C9E6867D-681B-4A66-B9E7-E12EFE515618}" type="presParOf" srcId="{85768F3E-68D5-4105-9F09-07D93D5025A6}" destId="{A9987A0D-CC67-4178-93CA-6ADB085E79BC}" srcOrd="22" destOrd="0" presId="urn:microsoft.com/office/officeart/2005/8/layout/lProcess3"/>
    <dgm:cxn modelId="{B8A57D8C-3952-4DA3-8B77-8599F2CAC40C}" type="presParOf" srcId="{A9987A0D-CC67-4178-93CA-6ADB085E79BC}" destId="{99667266-AFB6-455E-B00A-740F2EF9511E}"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FC2B771C-2584-4D73-83A1-13ACE9797CA9}"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tr-TR"/>
        </a:p>
      </dgm:t>
    </dgm:pt>
    <dgm:pt modelId="{508F8439-2E48-4FF7-BB61-B20BBD1A33D4}">
      <dgm:prSet phldrT="[Metin]" custT="1"/>
      <dgm:spPr/>
      <dgm:t>
        <a:bodyPr/>
        <a:lstStyle/>
        <a:p>
          <a:r>
            <a:rPr lang="tr-TR" sz="1800" dirty="0" smtClean="0">
              <a:latin typeface="Times New Roman" panose="02020603050405020304" pitchFamily="18" charset="0"/>
              <a:cs typeface="Times New Roman" panose="02020603050405020304" pitchFamily="18" charset="0"/>
            </a:rPr>
            <a:t>Ücret standartlarını saptamak ve başarı artışlarını ödüllendirmek,</a:t>
          </a:r>
          <a:endParaRPr lang="tr-TR" sz="1800" dirty="0"/>
        </a:p>
      </dgm:t>
    </dgm:pt>
    <dgm:pt modelId="{ED9B1862-ACE8-42E9-BFFD-219FDE9A54BE}" type="parTrans" cxnId="{ED8E9C71-49C0-4173-B394-66D57E58D071}">
      <dgm:prSet/>
      <dgm:spPr/>
      <dgm:t>
        <a:bodyPr/>
        <a:lstStyle/>
        <a:p>
          <a:endParaRPr lang="tr-TR"/>
        </a:p>
      </dgm:t>
    </dgm:pt>
    <dgm:pt modelId="{BFD5D1B8-687C-4BDC-A085-5981AC763D3A}" type="sibTrans" cxnId="{ED8E9C71-49C0-4173-B394-66D57E58D071}">
      <dgm:prSet/>
      <dgm:spPr/>
      <dgm:t>
        <a:bodyPr/>
        <a:lstStyle/>
        <a:p>
          <a:endParaRPr lang="tr-TR"/>
        </a:p>
      </dgm:t>
    </dgm:pt>
    <dgm:pt modelId="{5CC2F134-1673-4E3F-8947-F3860F91EEA5}">
      <dgm:prSet phldrT="[Metin]" custT="1"/>
      <dgm:spPr/>
      <dgm:t>
        <a:bodyPr/>
        <a:lstStyle/>
        <a:p>
          <a:r>
            <a:rPr lang="tr-TR" sz="1800" dirty="0" smtClean="0">
              <a:latin typeface="Times New Roman" panose="02020603050405020304" pitchFamily="18" charset="0"/>
              <a:cs typeface="Times New Roman" panose="02020603050405020304" pitchFamily="18" charset="0"/>
            </a:rPr>
            <a:t>Çalışanların eğitim gereksinimlerini saptamak,</a:t>
          </a:r>
          <a:endParaRPr lang="tr-TR" sz="1800" dirty="0"/>
        </a:p>
      </dgm:t>
    </dgm:pt>
    <dgm:pt modelId="{E08F6F64-5DC9-400D-95A4-B6F2098EA587}" type="parTrans" cxnId="{34CEEC65-2DDA-43F3-B3BD-2B6DB0E137B1}">
      <dgm:prSet/>
      <dgm:spPr/>
      <dgm:t>
        <a:bodyPr/>
        <a:lstStyle/>
        <a:p>
          <a:endParaRPr lang="tr-TR"/>
        </a:p>
      </dgm:t>
    </dgm:pt>
    <dgm:pt modelId="{73827A6C-5965-4D6C-86C9-7D39349077FF}" type="sibTrans" cxnId="{34CEEC65-2DDA-43F3-B3BD-2B6DB0E137B1}">
      <dgm:prSet/>
      <dgm:spPr/>
      <dgm:t>
        <a:bodyPr/>
        <a:lstStyle/>
        <a:p>
          <a:endParaRPr lang="tr-TR"/>
        </a:p>
      </dgm:t>
    </dgm:pt>
    <dgm:pt modelId="{0F926494-381C-4784-B3E9-EDD38418ED1B}">
      <dgm:prSet phldrT="[Metin]" custT="1"/>
      <dgm:spPr/>
      <dgm:t>
        <a:bodyPr/>
        <a:lstStyle/>
        <a:p>
          <a:r>
            <a:rPr lang="tr-TR" sz="1800" dirty="0" smtClean="0">
              <a:latin typeface="Times New Roman" panose="02020603050405020304" pitchFamily="18" charset="0"/>
              <a:cs typeface="Times New Roman" panose="02020603050405020304" pitchFamily="18" charset="0"/>
            </a:rPr>
            <a:t>Çalışanların iş hakkında ilgi duyduğu konuları saptamak ve bu ilgi ile örgütün amaçları arasında bir uyum sağlamak,</a:t>
          </a:r>
          <a:endParaRPr lang="tr-TR" sz="1800" dirty="0"/>
        </a:p>
      </dgm:t>
    </dgm:pt>
    <dgm:pt modelId="{FD3F4405-B814-4F9B-A3A4-47141B710F65}" type="parTrans" cxnId="{FACB3A62-4F54-4506-8ECB-43D52874558C}">
      <dgm:prSet/>
      <dgm:spPr/>
      <dgm:t>
        <a:bodyPr/>
        <a:lstStyle/>
        <a:p>
          <a:endParaRPr lang="tr-TR"/>
        </a:p>
      </dgm:t>
    </dgm:pt>
    <dgm:pt modelId="{35FFD516-2CFD-4D66-B793-906C17E8B304}" type="sibTrans" cxnId="{FACB3A62-4F54-4506-8ECB-43D52874558C}">
      <dgm:prSet/>
      <dgm:spPr/>
      <dgm:t>
        <a:bodyPr/>
        <a:lstStyle/>
        <a:p>
          <a:endParaRPr lang="tr-TR"/>
        </a:p>
      </dgm:t>
    </dgm:pt>
    <dgm:pt modelId="{63A0A491-EEC1-45A2-9065-8486AA2933CF}">
      <dgm:prSet phldrT="[Metin]" custT="1"/>
      <dgm:spPr/>
      <dgm:t>
        <a:bodyPr/>
        <a:lstStyle/>
        <a:p>
          <a:r>
            <a:rPr lang="tr-TR" sz="1800" dirty="0" smtClean="0">
              <a:latin typeface="Times New Roman" panose="02020603050405020304" pitchFamily="18" charset="0"/>
              <a:cs typeface="Times New Roman" panose="02020603050405020304" pitchFamily="18" charset="0"/>
            </a:rPr>
            <a:t>Yönetici ile çalışan arasındaki iletişimi arttırmak ve işin amacı bakımından belli bir anlayış düzeyine ulaşmalarını sağlamak,.</a:t>
          </a:r>
          <a:endParaRPr lang="tr-TR" sz="1800" dirty="0"/>
        </a:p>
      </dgm:t>
    </dgm:pt>
    <dgm:pt modelId="{0955B221-FB43-41DD-9B72-CCFC6B6DF36B}" type="parTrans" cxnId="{E714865E-53FD-4303-A130-E9AAEE9A248E}">
      <dgm:prSet/>
      <dgm:spPr/>
      <dgm:t>
        <a:bodyPr/>
        <a:lstStyle/>
        <a:p>
          <a:endParaRPr lang="tr-TR"/>
        </a:p>
      </dgm:t>
    </dgm:pt>
    <dgm:pt modelId="{49972EBD-ADBF-49A7-A46D-895EBAA69A45}" type="sibTrans" cxnId="{E714865E-53FD-4303-A130-E9AAEE9A248E}">
      <dgm:prSet/>
      <dgm:spPr/>
      <dgm:t>
        <a:bodyPr/>
        <a:lstStyle/>
        <a:p>
          <a:endParaRPr lang="tr-TR"/>
        </a:p>
      </dgm:t>
    </dgm:pt>
    <dgm:pt modelId="{AC73576E-AAB0-475B-994E-0819FCD0C0AB}">
      <dgm:prSet phldrT="[Metin]" custT="1"/>
      <dgm:spPr/>
      <dgm:t>
        <a:bodyPr/>
        <a:lstStyle/>
        <a:p>
          <a:r>
            <a:rPr lang="tr-TR" sz="1800" dirty="0" smtClean="0">
              <a:latin typeface="Times New Roman" panose="02020603050405020304" pitchFamily="18" charset="0"/>
              <a:cs typeface="Times New Roman" panose="02020603050405020304" pitchFamily="18" charset="0"/>
            </a:rPr>
            <a:t>Üyeler arasındaki ilişkileri gözden geçirmek ve düzelterek ekip çalışmasını arttırmak,</a:t>
          </a:r>
          <a:endParaRPr lang="tr-TR" sz="1800" dirty="0"/>
        </a:p>
      </dgm:t>
    </dgm:pt>
    <dgm:pt modelId="{27D472BE-6F01-4632-AB61-16570B9D3B1C}" type="parTrans" cxnId="{96B86A6A-5EF1-4A6A-951C-360513CB5EE1}">
      <dgm:prSet/>
      <dgm:spPr/>
      <dgm:t>
        <a:bodyPr/>
        <a:lstStyle/>
        <a:p>
          <a:endParaRPr lang="tr-TR"/>
        </a:p>
      </dgm:t>
    </dgm:pt>
    <dgm:pt modelId="{925E25A2-8FE3-4F99-8416-2F735554D393}" type="sibTrans" cxnId="{96B86A6A-5EF1-4A6A-951C-360513CB5EE1}">
      <dgm:prSet/>
      <dgm:spPr/>
      <dgm:t>
        <a:bodyPr/>
        <a:lstStyle/>
        <a:p>
          <a:endParaRPr lang="tr-TR"/>
        </a:p>
      </dgm:t>
    </dgm:pt>
    <dgm:pt modelId="{4AF45D98-4A11-43A6-BA67-062ABA781301}" type="pres">
      <dgm:prSet presAssocID="{FC2B771C-2584-4D73-83A1-13ACE9797CA9}" presName="Name0" presStyleCnt="0">
        <dgm:presLayoutVars>
          <dgm:dir/>
          <dgm:resizeHandles val="exact"/>
        </dgm:presLayoutVars>
      </dgm:prSet>
      <dgm:spPr/>
      <dgm:t>
        <a:bodyPr/>
        <a:lstStyle/>
        <a:p>
          <a:endParaRPr lang="tr-TR"/>
        </a:p>
      </dgm:t>
    </dgm:pt>
    <dgm:pt modelId="{DF98C1B4-9737-4F9E-A107-B240C0C4A772}" type="pres">
      <dgm:prSet presAssocID="{FC2B771C-2584-4D73-83A1-13ACE9797CA9}" presName="cycle" presStyleCnt="0"/>
      <dgm:spPr/>
    </dgm:pt>
    <dgm:pt modelId="{CB59AAE2-CCE2-4CBF-B274-BA1E06775538}" type="pres">
      <dgm:prSet presAssocID="{508F8439-2E48-4FF7-BB61-B20BBD1A33D4}" presName="nodeFirstNode" presStyleLbl="node1" presStyleIdx="0" presStyleCnt="5" custScaleX="143086">
        <dgm:presLayoutVars>
          <dgm:bulletEnabled val="1"/>
        </dgm:presLayoutVars>
      </dgm:prSet>
      <dgm:spPr/>
      <dgm:t>
        <a:bodyPr/>
        <a:lstStyle/>
        <a:p>
          <a:endParaRPr lang="tr-TR"/>
        </a:p>
      </dgm:t>
    </dgm:pt>
    <dgm:pt modelId="{FFD5C764-E800-4420-ACF2-0D9B8D7F6937}" type="pres">
      <dgm:prSet presAssocID="{BFD5D1B8-687C-4BDC-A085-5981AC763D3A}" presName="sibTransFirstNode" presStyleLbl="bgShp" presStyleIdx="0" presStyleCnt="1"/>
      <dgm:spPr/>
      <dgm:t>
        <a:bodyPr/>
        <a:lstStyle/>
        <a:p>
          <a:endParaRPr lang="tr-TR"/>
        </a:p>
      </dgm:t>
    </dgm:pt>
    <dgm:pt modelId="{D8678290-17A3-4850-B0EE-DA7EF720C744}" type="pres">
      <dgm:prSet presAssocID="{5CC2F134-1673-4E3F-8947-F3860F91EEA5}" presName="nodeFollowingNodes" presStyleLbl="node1" presStyleIdx="1" presStyleCnt="5" custScaleX="104408" custScaleY="131546" custRadScaleRad="129268" custRadScaleInc="10332">
        <dgm:presLayoutVars>
          <dgm:bulletEnabled val="1"/>
        </dgm:presLayoutVars>
      </dgm:prSet>
      <dgm:spPr/>
      <dgm:t>
        <a:bodyPr/>
        <a:lstStyle/>
        <a:p>
          <a:endParaRPr lang="tr-TR"/>
        </a:p>
      </dgm:t>
    </dgm:pt>
    <dgm:pt modelId="{4A9F53B0-EA8A-48AF-AD3D-05D70797B5B4}" type="pres">
      <dgm:prSet presAssocID="{0F926494-381C-4784-B3E9-EDD38418ED1B}" presName="nodeFollowingNodes" presStyleLbl="node1" presStyleIdx="2" presStyleCnt="5" custScaleX="124849" custScaleY="131661" custRadScaleRad="114131" custRadScaleInc="-32318">
        <dgm:presLayoutVars>
          <dgm:bulletEnabled val="1"/>
        </dgm:presLayoutVars>
      </dgm:prSet>
      <dgm:spPr/>
      <dgm:t>
        <a:bodyPr/>
        <a:lstStyle/>
        <a:p>
          <a:endParaRPr lang="tr-TR"/>
        </a:p>
      </dgm:t>
    </dgm:pt>
    <dgm:pt modelId="{0C9E005F-F0DB-4866-B989-69DF81444C26}" type="pres">
      <dgm:prSet presAssocID="{63A0A491-EEC1-45A2-9065-8486AA2933CF}" presName="nodeFollowingNodes" presStyleLbl="node1" presStyleIdx="3" presStyleCnt="5" custScaleX="138677" custScaleY="124040" custRadScaleRad="97606" custRadScaleInc="14766">
        <dgm:presLayoutVars>
          <dgm:bulletEnabled val="1"/>
        </dgm:presLayoutVars>
      </dgm:prSet>
      <dgm:spPr/>
      <dgm:t>
        <a:bodyPr/>
        <a:lstStyle/>
        <a:p>
          <a:endParaRPr lang="tr-TR"/>
        </a:p>
      </dgm:t>
    </dgm:pt>
    <dgm:pt modelId="{3631E880-CF48-40C8-812A-CFD16228E2D7}" type="pres">
      <dgm:prSet presAssocID="{AC73576E-AAB0-475B-994E-0819FCD0C0AB}" presName="nodeFollowingNodes" presStyleLbl="node1" presStyleIdx="4" presStyleCnt="5" custScaleY="141363" custRadScaleRad="120627" custRadScaleInc="-8901">
        <dgm:presLayoutVars>
          <dgm:bulletEnabled val="1"/>
        </dgm:presLayoutVars>
      </dgm:prSet>
      <dgm:spPr/>
      <dgm:t>
        <a:bodyPr/>
        <a:lstStyle/>
        <a:p>
          <a:endParaRPr lang="tr-TR"/>
        </a:p>
      </dgm:t>
    </dgm:pt>
  </dgm:ptLst>
  <dgm:cxnLst>
    <dgm:cxn modelId="{E6B728C3-5DAC-4C6F-BBC6-9A84983DE26D}" type="presOf" srcId="{63A0A491-EEC1-45A2-9065-8486AA2933CF}" destId="{0C9E005F-F0DB-4866-B989-69DF81444C26}" srcOrd="0" destOrd="0" presId="urn:microsoft.com/office/officeart/2005/8/layout/cycle3"/>
    <dgm:cxn modelId="{16A89093-BC64-4FAC-A7D3-3490C0DE0241}" type="presOf" srcId="{5CC2F134-1673-4E3F-8947-F3860F91EEA5}" destId="{D8678290-17A3-4850-B0EE-DA7EF720C744}" srcOrd="0" destOrd="0" presId="urn:microsoft.com/office/officeart/2005/8/layout/cycle3"/>
    <dgm:cxn modelId="{34CEEC65-2DDA-43F3-B3BD-2B6DB0E137B1}" srcId="{FC2B771C-2584-4D73-83A1-13ACE9797CA9}" destId="{5CC2F134-1673-4E3F-8947-F3860F91EEA5}" srcOrd="1" destOrd="0" parTransId="{E08F6F64-5DC9-400D-95A4-B6F2098EA587}" sibTransId="{73827A6C-5965-4D6C-86C9-7D39349077FF}"/>
    <dgm:cxn modelId="{6580D9C6-AF9B-4088-81F6-F6D067161FC5}" type="presOf" srcId="{0F926494-381C-4784-B3E9-EDD38418ED1B}" destId="{4A9F53B0-EA8A-48AF-AD3D-05D70797B5B4}" srcOrd="0" destOrd="0" presId="urn:microsoft.com/office/officeart/2005/8/layout/cycle3"/>
    <dgm:cxn modelId="{C0DAA0A5-1DCC-4D4A-A3A6-259664B6E921}" type="presOf" srcId="{508F8439-2E48-4FF7-BB61-B20BBD1A33D4}" destId="{CB59AAE2-CCE2-4CBF-B274-BA1E06775538}" srcOrd="0" destOrd="0" presId="urn:microsoft.com/office/officeart/2005/8/layout/cycle3"/>
    <dgm:cxn modelId="{96B86A6A-5EF1-4A6A-951C-360513CB5EE1}" srcId="{FC2B771C-2584-4D73-83A1-13ACE9797CA9}" destId="{AC73576E-AAB0-475B-994E-0819FCD0C0AB}" srcOrd="4" destOrd="0" parTransId="{27D472BE-6F01-4632-AB61-16570B9D3B1C}" sibTransId="{925E25A2-8FE3-4F99-8416-2F735554D393}"/>
    <dgm:cxn modelId="{52032AC4-5188-4D00-922C-9140D0C057F0}" type="presOf" srcId="{AC73576E-AAB0-475B-994E-0819FCD0C0AB}" destId="{3631E880-CF48-40C8-812A-CFD16228E2D7}" srcOrd="0" destOrd="0" presId="urn:microsoft.com/office/officeart/2005/8/layout/cycle3"/>
    <dgm:cxn modelId="{D97653DD-A60B-4AFB-ABCB-634FCE39B215}" type="presOf" srcId="{BFD5D1B8-687C-4BDC-A085-5981AC763D3A}" destId="{FFD5C764-E800-4420-ACF2-0D9B8D7F6937}" srcOrd="0" destOrd="0" presId="urn:microsoft.com/office/officeart/2005/8/layout/cycle3"/>
    <dgm:cxn modelId="{E714865E-53FD-4303-A130-E9AAEE9A248E}" srcId="{FC2B771C-2584-4D73-83A1-13ACE9797CA9}" destId="{63A0A491-EEC1-45A2-9065-8486AA2933CF}" srcOrd="3" destOrd="0" parTransId="{0955B221-FB43-41DD-9B72-CCFC6B6DF36B}" sibTransId="{49972EBD-ADBF-49A7-A46D-895EBAA69A45}"/>
    <dgm:cxn modelId="{FACB3A62-4F54-4506-8ECB-43D52874558C}" srcId="{FC2B771C-2584-4D73-83A1-13ACE9797CA9}" destId="{0F926494-381C-4784-B3E9-EDD38418ED1B}" srcOrd="2" destOrd="0" parTransId="{FD3F4405-B814-4F9B-A3A4-47141B710F65}" sibTransId="{35FFD516-2CFD-4D66-B793-906C17E8B304}"/>
    <dgm:cxn modelId="{8B8DEAC5-FD33-4159-992E-D37F960A5B7E}" type="presOf" srcId="{FC2B771C-2584-4D73-83A1-13ACE9797CA9}" destId="{4AF45D98-4A11-43A6-BA67-062ABA781301}" srcOrd="0" destOrd="0" presId="urn:microsoft.com/office/officeart/2005/8/layout/cycle3"/>
    <dgm:cxn modelId="{ED8E9C71-49C0-4173-B394-66D57E58D071}" srcId="{FC2B771C-2584-4D73-83A1-13ACE9797CA9}" destId="{508F8439-2E48-4FF7-BB61-B20BBD1A33D4}" srcOrd="0" destOrd="0" parTransId="{ED9B1862-ACE8-42E9-BFFD-219FDE9A54BE}" sibTransId="{BFD5D1B8-687C-4BDC-A085-5981AC763D3A}"/>
    <dgm:cxn modelId="{92843199-D776-4D62-A5FB-066CBB344F21}" type="presParOf" srcId="{4AF45D98-4A11-43A6-BA67-062ABA781301}" destId="{DF98C1B4-9737-4F9E-A107-B240C0C4A772}" srcOrd="0" destOrd="0" presId="urn:microsoft.com/office/officeart/2005/8/layout/cycle3"/>
    <dgm:cxn modelId="{10374FC5-215F-4318-8E44-FC62BCE8CCE8}" type="presParOf" srcId="{DF98C1B4-9737-4F9E-A107-B240C0C4A772}" destId="{CB59AAE2-CCE2-4CBF-B274-BA1E06775538}" srcOrd="0" destOrd="0" presId="urn:microsoft.com/office/officeart/2005/8/layout/cycle3"/>
    <dgm:cxn modelId="{5471CC91-E7F6-43AF-BDCC-A616DE9CF7D0}" type="presParOf" srcId="{DF98C1B4-9737-4F9E-A107-B240C0C4A772}" destId="{FFD5C764-E800-4420-ACF2-0D9B8D7F6937}" srcOrd="1" destOrd="0" presId="urn:microsoft.com/office/officeart/2005/8/layout/cycle3"/>
    <dgm:cxn modelId="{627335F8-31D6-48B1-8363-D609BA5F80A3}" type="presParOf" srcId="{DF98C1B4-9737-4F9E-A107-B240C0C4A772}" destId="{D8678290-17A3-4850-B0EE-DA7EF720C744}" srcOrd="2" destOrd="0" presId="urn:microsoft.com/office/officeart/2005/8/layout/cycle3"/>
    <dgm:cxn modelId="{1EE90076-E95F-46E4-9047-BC8700F9EA23}" type="presParOf" srcId="{DF98C1B4-9737-4F9E-A107-B240C0C4A772}" destId="{4A9F53B0-EA8A-48AF-AD3D-05D70797B5B4}" srcOrd="3" destOrd="0" presId="urn:microsoft.com/office/officeart/2005/8/layout/cycle3"/>
    <dgm:cxn modelId="{8E79B026-E08B-43C2-B7B0-D76F34B1AE3A}" type="presParOf" srcId="{DF98C1B4-9737-4F9E-A107-B240C0C4A772}" destId="{0C9E005F-F0DB-4866-B989-69DF81444C26}" srcOrd="4" destOrd="0" presId="urn:microsoft.com/office/officeart/2005/8/layout/cycle3"/>
    <dgm:cxn modelId="{B18CE5B3-66A6-43F4-9AF3-026E6B3C4EAB}" type="presParOf" srcId="{DF98C1B4-9737-4F9E-A107-B240C0C4A772}" destId="{3631E880-CF48-40C8-812A-CFD16228E2D7}" srcOrd="5"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1820D84F-3F57-4DE7-9464-98FC29F3596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5EA967BF-C3CA-40E9-9BC1-8694DFF223E9}">
      <dgm:prSet phldrT="[Metin]"/>
      <dgm:spPr/>
      <dgm:t>
        <a:bodyPr/>
        <a:lstStyle/>
        <a:p>
          <a:r>
            <a:rPr lang="tr-TR" dirty="0" smtClean="0">
              <a:latin typeface="Times New Roman" panose="02020603050405020304" pitchFamily="18" charset="0"/>
              <a:cs typeface="Times New Roman" panose="02020603050405020304" pitchFamily="18" charset="0"/>
            </a:rPr>
            <a:t>Çalışanların iş hayatındaki memnuniyet ve bağlılık düzeylerini ölçmek ve iyileştirmeye yönelik faaliyet ve iletişim planları oluşturmayı hedefler. Kurum içinde verimliliğin ve iş performansının arttırılmasına yönelik gelişme alanlarını belirleme, yapılan uygulamaların etkinliğini ölçmeyi sağlama ve kuruma çalışan memnuniyetini ve bağlılığını artırmak için en uygun eylem planlarını oluşturmada yön gösterir.</a:t>
          </a:r>
          <a:endParaRPr lang="tr-TR" dirty="0"/>
        </a:p>
      </dgm:t>
    </dgm:pt>
    <dgm:pt modelId="{55CAA38D-DD36-436E-BEE3-6A5AE529904A}" type="parTrans" cxnId="{039EAF8F-098C-400D-8745-25297755414A}">
      <dgm:prSet/>
      <dgm:spPr/>
      <dgm:t>
        <a:bodyPr/>
        <a:lstStyle/>
        <a:p>
          <a:endParaRPr lang="tr-TR"/>
        </a:p>
      </dgm:t>
    </dgm:pt>
    <dgm:pt modelId="{E4D165A9-ED45-49F9-A453-00E2B03AAC58}" type="sibTrans" cxnId="{039EAF8F-098C-400D-8745-25297755414A}">
      <dgm:prSet/>
      <dgm:spPr/>
      <dgm:t>
        <a:bodyPr/>
        <a:lstStyle/>
        <a:p>
          <a:endParaRPr lang="tr-TR"/>
        </a:p>
      </dgm:t>
    </dgm:pt>
    <dgm:pt modelId="{6F2B1C85-3A48-4362-A41E-629FE5030047}">
      <dgm:prSet/>
      <dgm:spPr/>
      <dgm:t>
        <a:bodyPr/>
        <a:lstStyle/>
        <a:p>
          <a:r>
            <a:rPr lang="tr-TR" dirty="0" smtClean="0">
              <a:latin typeface="Times New Roman" panose="02020603050405020304" pitchFamily="18" charset="0"/>
              <a:cs typeface="Times New Roman" panose="02020603050405020304" pitchFamily="18" charset="0"/>
            </a:rPr>
            <a:t>Müşterilerin satın alma alışkanlıklarının, memnuniyet derecelerinin, karşılanmış ve karşılanmamış beklentilerinin, istek ve şikâyetlerinin belirlenmesini sağlar. Müşterinin tercih etme nedenlerini, memnuniyet ve sadakatini etkileyen unsurları ortaya çıkarır. Çeşitli kriterler bazında (kaliteli, ucuz, ürün çeşitliliği vb.) durum değerlendirmeleri yapılmasına ve rakip firmalarla bu kriterler bazında karşılaştırılarak firma konumunun belirlenmesine yardımcı olur.</a:t>
          </a:r>
          <a:endParaRPr lang="en-GB" dirty="0">
            <a:latin typeface="Times New Roman" panose="02020603050405020304" pitchFamily="18" charset="0"/>
            <a:cs typeface="Times New Roman" panose="02020603050405020304" pitchFamily="18" charset="0"/>
          </a:endParaRPr>
        </a:p>
      </dgm:t>
    </dgm:pt>
    <dgm:pt modelId="{E30F179F-6641-4325-9834-724B6FFF0F19}" type="parTrans" cxnId="{370A0E01-F4DA-4EDF-A4C1-FF8D5B6905F1}">
      <dgm:prSet/>
      <dgm:spPr/>
      <dgm:t>
        <a:bodyPr/>
        <a:lstStyle/>
        <a:p>
          <a:endParaRPr lang="tr-TR"/>
        </a:p>
      </dgm:t>
    </dgm:pt>
    <dgm:pt modelId="{44B63185-3966-40BD-98D4-850F9D164021}" type="sibTrans" cxnId="{370A0E01-F4DA-4EDF-A4C1-FF8D5B6905F1}">
      <dgm:prSet/>
      <dgm:spPr/>
      <dgm:t>
        <a:bodyPr/>
        <a:lstStyle/>
        <a:p>
          <a:endParaRPr lang="tr-TR"/>
        </a:p>
      </dgm:t>
    </dgm:pt>
    <dgm:pt modelId="{EB8FB666-EC00-4C0E-AC09-4CD90EB8ADA4}" type="pres">
      <dgm:prSet presAssocID="{1820D84F-3F57-4DE7-9464-98FC29F3596A}" presName="linear" presStyleCnt="0">
        <dgm:presLayoutVars>
          <dgm:animLvl val="lvl"/>
          <dgm:resizeHandles val="exact"/>
        </dgm:presLayoutVars>
      </dgm:prSet>
      <dgm:spPr/>
      <dgm:t>
        <a:bodyPr/>
        <a:lstStyle/>
        <a:p>
          <a:endParaRPr lang="tr-TR"/>
        </a:p>
      </dgm:t>
    </dgm:pt>
    <dgm:pt modelId="{90E3EBFE-95D7-48D1-B1F6-BE4128C2C98E}" type="pres">
      <dgm:prSet presAssocID="{6F2B1C85-3A48-4362-A41E-629FE5030047}" presName="parentText" presStyleLbl="node1" presStyleIdx="0" presStyleCnt="2" custLinFactY="-6834" custLinFactNeighborX="126" custLinFactNeighborY="-100000">
        <dgm:presLayoutVars>
          <dgm:chMax val="0"/>
          <dgm:bulletEnabled val="1"/>
        </dgm:presLayoutVars>
      </dgm:prSet>
      <dgm:spPr/>
      <dgm:t>
        <a:bodyPr/>
        <a:lstStyle/>
        <a:p>
          <a:endParaRPr lang="tr-TR"/>
        </a:p>
      </dgm:t>
    </dgm:pt>
    <dgm:pt modelId="{55DC8067-6F48-4F80-9D15-F082028AC2BD}" type="pres">
      <dgm:prSet presAssocID="{44B63185-3966-40BD-98D4-850F9D164021}" presName="spacer" presStyleCnt="0"/>
      <dgm:spPr/>
    </dgm:pt>
    <dgm:pt modelId="{EC918D80-0AA8-4C08-875E-7420584AEDB9}" type="pres">
      <dgm:prSet presAssocID="{5EA967BF-C3CA-40E9-9BC1-8694DFF223E9}" presName="parentText" presStyleLbl="node1" presStyleIdx="1" presStyleCnt="2">
        <dgm:presLayoutVars>
          <dgm:chMax val="0"/>
          <dgm:bulletEnabled val="1"/>
        </dgm:presLayoutVars>
      </dgm:prSet>
      <dgm:spPr/>
      <dgm:t>
        <a:bodyPr/>
        <a:lstStyle/>
        <a:p>
          <a:endParaRPr lang="tr-TR"/>
        </a:p>
      </dgm:t>
    </dgm:pt>
  </dgm:ptLst>
  <dgm:cxnLst>
    <dgm:cxn modelId="{039EAF8F-098C-400D-8745-25297755414A}" srcId="{1820D84F-3F57-4DE7-9464-98FC29F3596A}" destId="{5EA967BF-C3CA-40E9-9BC1-8694DFF223E9}" srcOrd="1" destOrd="0" parTransId="{55CAA38D-DD36-436E-BEE3-6A5AE529904A}" sibTransId="{E4D165A9-ED45-49F9-A453-00E2B03AAC58}"/>
    <dgm:cxn modelId="{D3141FAE-25BA-4F09-A863-0A5BB18981D0}" type="presOf" srcId="{6F2B1C85-3A48-4362-A41E-629FE5030047}" destId="{90E3EBFE-95D7-48D1-B1F6-BE4128C2C98E}" srcOrd="0" destOrd="0" presId="urn:microsoft.com/office/officeart/2005/8/layout/vList2"/>
    <dgm:cxn modelId="{FF7A6010-C828-472D-B2F3-E0EE5A19F8AE}" type="presOf" srcId="{5EA967BF-C3CA-40E9-9BC1-8694DFF223E9}" destId="{EC918D80-0AA8-4C08-875E-7420584AEDB9}" srcOrd="0" destOrd="0" presId="urn:microsoft.com/office/officeart/2005/8/layout/vList2"/>
    <dgm:cxn modelId="{F56C1101-9BD9-4F24-A789-6F7DE9F1FF3F}" type="presOf" srcId="{1820D84F-3F57-4DE7-9464-98FC29F3596A}" destId="{EB8FB666-EC00-4C0E-AC09-4CD90EB8ADA4}" srcOrd="0" destOrd="0" presId="urn:microsoft.com/office/officeart/2005/8/layout/vList2"/>
    <dgm:cxn modelId="{370A0E01-F4DA-4EDF-A4C1-FF8D5B6905F1}" srcId="{1820D84F-3F57-4DE7-9464-98FC29F3596A}" destId="{6F2B1C85-3A48-4362-A41E-629FE5030047}" srcOrd="0" destOrd="0" parTransId="{E30F179F-6641-4325-9834-724B6FFF0F19}" sibTransId="{44B63185-3966-40BD-98D4-850F9D164021}"/>
    <dgm:cxn modelId="{C973F751-A49B-4335-B7CF-866B647DDF3C}" type="presParOf" srcId="{EB8FB666-EC00-4C0E-AC09-4CD90EB8ADA4}" destId="{90E3EBFE-95D7-48D1-B1F6-BE4128C2C98E}" srcOrd="0" destOrd="0" presId="urn:microsoft.com/office/officeart/2005/8/layout/vList2"/>
    <dgm:cxn modelId="{E0D83DCA-4F98-4B3E-98A4-48972D7E5587}" type="presParOf" srcId="{EB8FB666-EC00-4C0E-AC09-4CD90EB8ADA4}" destId="{55DC8067-6F48-4F80-9D15-F082028AC2BD}" srcOrd="1" destOrd="0" presId="urn:microsoft.com/office/officeart/2005/8/layout/vList2"/>
    <dgm:cxn modelId="{8E935116-58F3-4205-A7AB-872C8917B210}" type="presParOf" srcId="{EB8FB666-EC00-4C0E-AC09-4CD90EB8ADA4}" destId="{EC918D80-0AA8-4C08-875E-7420584AEDB9}"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D7E22736-C8C4-406A-9BBE-20D6C7FE1650}"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tr-TR"/>
        </a:p>
      </dgm:t>
    </dgm:pt>
    <dgm:pt modelId="{D0BBF995-791A-4566-936C-780466B8DC50}">
      <dgm:prSet phldrT="[Metin]" custT="1"/>
      <dgm:spPr/>
      <dgm:t>
        <a:bodyPr/>
        <a:lstStyle/>
        <a:p>
          <a:r>
            <a:rPr lang="tr-TR" sz="2400" dirty="0" smtClean="0">
              <a:latin typeface="Times New Roman" panose="02020603050405020304" pitchFamily="18" charset="0"/>
              <a:cs typeface="Times New Roman" panose="02020603050405020304" pitchFamily="18" charset="0"/>
            </a:rPr>
            <a:t>Müşteri ürün/hizmet Memnuniyet Araştırması</a:t>
          </a:r>
          <a:endParaRPr lang="tr-TR" sz="2400" dirty="0"/>
        </a:p>
      </dgm:t>
    </dgm:pt>
    <dgm:pt modelId="{0A0C79DD-1CAA-4B51-AEA0-9B7BE8ACB379}" type="parTrans" cxnId="{51972168-A859-4177-81E8-212637ACEBE2}">
      <dgm:prSet/>
      <dgm:spPr/>
      <dgm:t>
        <a:bodyPr/>
        <a:lstStyle/>
        <a:p>
          <a:endParaRPr lang="tr-TR"/>
        </a:p>
      </dgm:t>
    </dgm:pt>
    <dgm:pt modelId="{9FDF0D2A-8D51-47DA-B1DC-A903DB854096}" type="sibTrans" cxnId="{51972168-A859-4177-81E8-212637ACEBE2}">
      <dgm:prSet/>
      <dgm:spPr/>
      <dgm:t>
        <a:bodyPr/>
        <a:lstStyle/>
        <a:p>
          <a:endParaRPr lang="tr-TR"/>
        </a:p>
      </dgm:t>
    </dgm:pt>
    <dgm:pt modelId="{ED3941E6-13B8-494C-96CA-3910EDABBBDE}">
      <dgm:prSet phldrT="[Metin]"/>
      <dgm:spPr/>
      <dgm:t>
        <a:bodyPr/>
        <a:lstStyle/>
        <a:p>
          <a:r>
            <a:rPr lang="tr-TR" dirty="0" smtClean="0">
              <a:latin typeface="Times New Roman" panose="02020603050405020304" pitchFamily="18" charset="0"/>
              <a:cs typeface="Times New Roman" panose="02020603050405020304" pitchFamily="18" charset="0"/>
            </a:rPr>
            <a:t>Müşteri Ürün/Hizmet Beklenti Araştırması</a:t>
          </a:r>
          <a:endParaRPr lang="tr-TR" dirty="0"/>
        </a:p>
      </dgm:t>
    </dgm:pt>
    <dgm:pt modelId="{A9A8F4E0-D18B-4956-9D29-44161BA182AC}" type="sibTrans" cxnId="{C84939F2-0032-48FC-990F-6CE63575DB89}">
      <dgm:prSet/>
      <dgm:spPr/>
      <dgm:t>
        <a:bodyPr/>
        <a:lstStyle/>
        <a:p>
          <a:endParaRPr lang="tr-TR"/>
        </a:p>
      </dgm:t>
    </dgm:pt>
    <dgm:pt modelId="{35ADF9E9-BCBF-4AD3-8F33-F4B64084527D}" type="parTrans" cxnId="{C84939F2-0032-48FC-990F-6CE63575DB89}">
      <dgm:prSet/>
      <dgm:spPr/>
      <dgm:t>
        <a:bodyPr/>
        <a:lstStyle/>
        <a:p>
          <a:endParaRPr lang="tr-TR"/>
        </a:p>
      </dgm:t>
    </dgm:pt>
    <dgm:pt modelId="{03CA3EB3-C98F-4C63-9DED-37CCC9D85DDD}">
      <dgm:prSet/>
      <dgm:spPr/>
      <dgm:t>
        <a:bodyPr/>
        <a:lstStyle/>
        <a:p>
          <a:r>
            <a:rPr lang="tr-TR" dirty="0" smtClean="0">
              <a:latin typeface="Times New Roman" panose="02020603050405020304" pitchFamily="18" charset="0"/>
              <a:cs typeface="Times New Roman" panose="02020603050405020304" pitchFamily="18" charset="0"/>
            </a:rPr>
            <a:t>Müşteri Ürün/Hizmet Tercihleri Araştırması</a:t>
          </a:r>
          <a:endParaRPr lang="en-GB" dirty="0">
            <a:latin typeface="Times New Roman" panose="02020603050405020304" pitchFamily="18" charset="0"/>
            <a:cs typeface="Times New Roman" panose="02020603050405020304" pitchFamily="18" charset="0"/>
          </a:endParaRPr>
        </a:p>
      </dgm:t>
    </dgm:pt>
    <dgm:pt modelId="{592DD65B-1314-4961-A192-3A75696E8E87}" type="parTrans" cxnId="{ACA59292-25E5-40E3-8D66-83333D00DAFE}">
      <dgm:prSet/>
      <dgm:spPr/>
      <dgm:t>
        <a:bodyPr/>
        <a:lstStyle/>
        <a:p>
          <a:endParaRPr lang="tr-TR"/>
        </a:p>
      </dgm:t>
    </dgm:pt>
    <dgm:pt modelId="{11147CEF-4478-460A-B934-8B0094609449}" type="sibTrans" cxnId="{ACA59292-25E5-40E3-8D66-83333D00DAFE}">
      <dgm:prSet/>
      <dgm:spPr/>
      <dgm:t>
        <a:bodyPr/>
        <a:lstStyle/>
        <a:p>
          <a:endParaRPr lang="tr-TR"/>
        </a:p>
      </dgm:t>
    </dgm:pt>
    <dgm:pt modelId="{12835265-3129-482B-AAAE-928D0AC31078}" type="pres">
      <dgm:prSet presAssocID="{D7E22736-C8C4-406A-9BBE-20D6C7FE1650}" presName="Name0" presStyleCnt="0">
        <dgm:presLayoutVars>
          <dgm:chMax val="7"/>
          <dgm:chPref val="7"/>
          <dgm:dir/>
        </dgm:presLayoutVars>
      </dgm:prSet>
      <dgm:spPr/>
      <dgm:t>
        <a:bodyPr/>
        <a:lstStyle/>
        <a:p>
          <a:endParaRPr lang="tr-TR"/>
        </a:p>
      </dgm:t>
    </dgm:pt>
    <dgm:pt modelId="{DFAEA590-8E9C-4E4C-8CF1-AEBCE23EE879}" type="pres">
      <dgm:prSet presAssocID="{D7E22736-C8C4-406A-9BBE-20D6C7FE1650}" presName="Name1" presStyleCnt="0"/>
      <dgm:spPr/>
    </dgm:pt>
    <dgm:pt modelId="{418D9A90-A4A4-4C23-9389-A2514DD7C6E6}" type="pres">
      <dgm:prSet presAssocID="{D7E22736-C8C4-406A-9BBE-20D6C7FE1650}" presName="cycle" presStyleCnt="0"/>
      <dgm:spPr/>
    </dgm:pt>
    <dgm:pt modelId="{45E23DBB-4ABA-4A9F-8770-50D1B595183A}" type="pres">
      <dgm:prSet presAssocID="{D7E22736-C8C4-406A-9BBE-20D6C7FE1650}" presName="srcNode" presStyleLbl="node1" presStyleIdx="0" presStyleCnt="3"/>
      <dgm:spPr/>
    </dgm:pt>
    <dgm:pt modelId="{83A84671-C7DD-4D88-A555-FAC429EDCD9B}" type="pres">
      <dgm:prSet presAssocID="{D7E22736-C8C4-406A-9BBE-20D6C7FE1650}" presName="conn" presStyleLbl="parChTrans1D2" presStyleIdx="0" presStyleCnt="1"/>
      <dgm:spPr/>
      <dgm:t>
        <a:bodyPr/>
        <a:lstStyle/>
        <a:p>
          <a:endParaRPr lang="tr-TR"/>
        </a:p>
      </dgm:t>
    </dgm:pt>
    <dgm:pt modelId="{CC23BE82-33B0-4075-8E25-C0A039ECD963}" type="pres">
      <dgm:prSet presAssocID="{D7E22736-C8C4-406A-9BBE-20D6C7FE1650}" presName="extraNode" presStyleLbl="node1" presStyleIdx="0" presStyleCnt="3"/>
      <dgm:spPr/>
    </dgm:pt>
    <dgm:pt modelId="{DB151A73-0DED-4C6A-9BEB-2FECEB472464}" type="pres">
      <dgm:prSet presAssocID="{D7E22736-C8C4-406A-9BBE-20D6C7FE1650}" presName="dstNode" presStyleLbl="node1" presStyleIdx="0" presStyleCnt="3"/>
      <dgm:spPr/>
    </dgm:pt>
    <dgm:pt modelId="{DDC0756E-394C-43A6-98CA-95F95226435D}" type="pres">
      <dgm:prSet presAssocID="{D0BBF995-791A-4566-936C-780466B8DC50}" presName="text_1" presStyleLbl="node1" presStyleIdx="0" presStyleCnt="3">
        <dgm:presLayoutVars>
          <dgm:bulletEnabled val="1"/>
        </dgm:presLayoutVars>
      </dgm:prSet>
      <dgm:spPr/>
      <dgm:t>
        <a:bodyPr/>
        <a:lstStyle/>
        <a:p>
          <a:endParaRPr lang="tr-TR"/>
        </a:p>
      </dgm:t>
    </dgm:pt>
    <dgm:pt modelId="{E0E1E2AD-4A0C-4519-A271-520D0099F52C}" type="pres">
      <dgm:prSet presAssocID="{D0BBF995-791A-4566-936C-780466B8DC50}" presName="accent_1" presStyleCnt="0"/>
      <dgm:spPr/>
    </dgm:pt>
    <dgm:pt modelId="{71029AF7-D9A4-4567-A5FA-C7A1CDA814C1}" type="pres">
      <dgm:prSet presAssocID="{D0BBF995-791A-4566-936C-780466B8DC50}" presName="accentRepeatNode" presStyleLbl="solidFgAcc1" presStyleIdx="0" presStyleCnt="3"/>
      <dgm:spPr/>
      <dgm:t>
        <a:bodyPr/>
        <a:lstStyle/>
        <a:p>
          <a:endParaRPr lang="tr-TR"/>
        </a:p>
      </dgm:t>
    </dgm:pt>
    <dgm:pt modelId="{8FB7EFA2-93B5-4208-9243-8E8D4F0E1F3F}" type="pres">
      <dgm:prSet presAssocID="{ED3941E6-13B8-494C-96CA-3910EDABBBDE}" presName="text_2" presStyleLbl="node1" presStyleIdx="1" presStyleCnt="3">
        <dgm:presLayoutVars>
          <dgm:bulletEnabled val="1"/>
        </dgm:presLayoutVars>
      </dgm:prSet>
      <dgm:spPr/>
      <dgm:t>
        <a:bodyPr/>
        <a:lstStyle/>
        <a:p>
          <a:endParaRPr lang="tr-TR"/>
        </a:p>
      </dgm:t>
    </dgm:pt>
    <dgm:pt modelId="{7131170D-6911-4137-AF61-9255CCA145F2}" type="pres">
      <dgm:prSet presAssocID="{ED3941E6-13B8-494C-96CA-3910EDABBBDE}" presName="accent_2" presStyleCnt="0"/>
      <dgm:spPr/>
    </dgm:pt>
    <dgm:pt modelId="{4BD90E1D-0EEE-483A-9566-3C70C93D4580}" type="pres">
      <dgm:prSet presAssocID="{ED3941E6-13B8-494C-96CA-3910EDABBBDE}" presName="accentRepeatNode" presStyleLbl="solidFgAcc1" presStyleIdx="1" presStyleCnt="3"/>
      <dgm:spPr/>
    </dgm:pt>
    <dgm:pt modelId="{4BCA903D-18CF-4677-A4FB-09F4CAF44720}" type="pres">
      <dgm:prSet presAssocID="{03CA3EB3-C98F-4C63-9DED-37CCC9D85DDD}" presName="text_3" presStyleLbl="node1" presStyleIdx="2" presStyleCnt="3">
        <dgm:presLayoutVars>
          <dgm:bulletEnabled val="1"/>
        </dgm:presLayoutVars>
      </dgm:prSet>
      <dgm:spPr/>
      <dgm:t>
        <a:bodyPr/>
        <a:lstStyle/>
        <a:p>
          <a:endParaRPr lang="tr-TR"/>
        </a:p>
      </dgm:t>
    </dgm:pt>
    <dgm:pt modelId="{AC5A1368-B65E-4DB6-9E82-488764B5EC99}" type="pres">
      <dgm:prSet presAssocID="{03CA3EB3-C98F-4C63-9DED-37CCC9D85DDD}" presName="accent_3" presStyleCnt="0"/>
      <dgm:spPr/>
    </dgm:pt>
    <dgm:pt modelId="{2DBD93AA-3AB6-48C6-9D5F-3C365404F353}" type="pres">
      <dgm:prSet presAssocID="{03CA3EB3-C98F-4C63-9DED-37CCC9D85DDD}" presName="accentRepeatNode" presStyleLbl="solidFgAcc1" presStyleIdx="2" presStyleCnt="3"/>
      <dgm:spPr/>
    </dgm:pt>
  </dgm:ptLst>
  <dgm:cxnLst>
    <dgm:cxn modelId="{0FC1B69A-DE65-4280-8B6E-48094407F3C2}" type="presOf" srcId="{D0BBF995-791A-4566-936C-780466B8DC50}" destId="{DDC0756E-394C-43A6-98CA-95F95226435D}" srcOrd="0" destOrd="0" presId="urn:microsoft.com/office/officeart/2008/layout/VerticalCurvedList"/>
    <dgm:cxn modelId="{C84939F2-0032-48FC-990F-6CE63575DB89}" srcId="{D7E22736-C8C4-406A-9BBE-20D6C7FE1650}" destId="{ED3941E6-13B8-494C-96CA-3910EDABBBDE}" srcOrd="1" destOrd="0" parTransId="{35ADF9E9-BCBF-4AD3-8F33-F4B64084527D}" sibTransId="{A9A8F4E0-D18B-4956-9D29-44161BA182AC}"/>
    <dgm:cxn modelId="{6D33741A-AF5E-4454-818C-58254E7E3FD1}" type="presOf" srcId="{03CA3EB3-C98F-4C63-9DED-37CCC9D85DDD}" destId="{4BCA903D-18CF-4677-A4FB-09F4CAF44720}" srcOrd="0" destOrd="0" presId="urn:microsoft.com/office/officeart/2008/layout/VerticalCurvedList"/>
    <dgm:cxn modelId="{24D94DCF-4484-4FB6-BC8F-E107B80FF487}" type="presOf" srcId="{ED3941E6-13B8-494C-96CA-3910EDABBBDE}" destId="{8FB7EFA2-93B5-4208-9243-8E8D4F0E1F3F}" srcOrd="0" destOrd="0" presId="urn:microsoft.com/office/officeart/2008/layout/VerticalCurvedList"/>
    <dgm:cxn modelId="{51972168-A859-4177-81E8-212637ACEBE2}" srcId="{D7E22736-C8C4-406A-9BBE-20D6C7FE1650}" destId="{D0BBF995-791A-4566-936C-780466B8DC50}" srcOrd="0" destOrd="0" parTransId="{0A0C79DD-1CAA-4B51-AEA0-9B7BE8ACB379}" sibTransId="{9FDF0D2A-8D51-47DA-B1DC-A903DB854096}"/>
    <dgm:cxn modelId="{F9838A95-96B7-44C4-AD2F-0DDE66A872E5}" type="presOf" srcId="{D7E22736-C8C4-406A-9BBE-20D6C7FE1650}" destId="{12835265-3129-482B-AAAE-928D0AC31078}" srcOrd="0" destOrd="0" presId="urn:microsoft.com/office/officeart/2008/layout/VerticalCurvedList"/>
    <dgm:cxn modelId="{0760BF89-2575-4E74-9A4B-0A435C512BC1}" type="presOf" srcId="{9FDF0D2A-8D51-47DA-B1DC-A903DB854096}" destId="{83A84671-C7DD-4D88-A555-FAC429EDCD9B}" srcOrd="0" destOrd="0" presId="urn:microsoft.com/office/officeart/2008/layout/VerticalCurvedList"/>
    <dgm:cxn modelId="{ACA59292-25E5-40E3-8D66-83333D00DAFE}" srcId="{D7E22736-C8C4-406A-9BBE-20D6C7FE1650}" destId="{03CA3EB3-C98F-4C63-9DED-37CCC9D85DDD}" srcOrd="2" destOrd="0" parTransId="{592DD65B-1314-4961-A192-3A75696E8E87}" sibTransId="{11147CEF-4478-460A-B934-8B0094609449}"/>
    <dgm:cxn modelId="{0B668296-46F1-473D-BBD3-38224D5E2157}" type="presParOf" srcId="{12835265-3129-482B-AAAE-928D0AC31078}" destId="{DFAEA590-8E9C-4E4C-8CF1-AEBCE23EE879}" srcOrd="0" destOrd="0" presId="urn:microsoft.com/office/officeart/2008/layout/VerticalCurvedList"/>
    <dgm:cxn modelId="{68655D04-F484-4C80-ACAF-978BDF2C855A}" type="presParOf" srcId="{DFAEA590-8E9C-4E4C-8CF1-AEBCE23EE879}" destId="{418D9A90-A4A4-4C23-9389-A2514DD7C6E6}" srcOrd="0" destOrd="0" presId="urn:microsoft.com/office/officeart/2008/layout/VerticalCurvedList"/>
    <dgm:cxn modelId="{5EBDA488-2019-4165-9831-407E6DEAEEEE}" type="presParOf" srcId="{418D9A90-A4A4-4C23-9389-A2514DD7C6E6}" destId="{45E23DBB-4ABA-4A9F-8770-50D1B595183A}" srcOrd="0" destOrd="0" presId="urn:microsoft.com/office/officeart/2008/layout/VerticalCurvedList"/>
    <dgm:cxn modelId="{3E978CC3-4B9F-4450-9EA3-E0B6B4B62E70}" type="presParOf" srcId="{418D9A90-A4A4-4C23-9389-A2514DD7C6E6}" destId="{83A84671-C7DD-4D88-A555-FAC429EDCD9B}" srcOrd="1" destOrd="0" presId="urn:microsoft.com/office/officeart/2008/layout/VerticalCurvedList"/>
    <dgm:cxn modelId="{31EEB7AB-00CE-4705-A0D7-54FD85A25996}" type="presParOf" srcId="{418D9A90-A4A4-4C23-9389-A2514DD7C6E6}" destId="{CC23BE82-33B0-4075-8E25-C0A039ECD963}" srcOrd="2" destOrd="0" presId="urn:microsoft.com/office/officeart/2008/layout/VerticalCurvedList"/>
    <dgm:cxn modelId="{2258C982-4AE4-4367-AD08-7078BF236519}" type="presParOf" srcId="{418D9A90-A4A4-4C23-9389-A2514DD7C6E6}" destId="{DB151A73-0DED-4C6A-9BEB-2FECEB472464}" srcOrd="3" destOrd="0" presId="urn:microsoft.com/office/officeart/2008/layout/VerticalCurvedList"/>
    <dgm:cxn modelId="{CD3E1A00-ECED-4542-A556-70AB6DAED3F4}" type="presParOf" srcId="{DFAEA590-8E9C-4E4C-8CF1-AEBCE23EE879}" destId="{DDC0756E-394C-43A6-98CA-95F95226435D}" srcOrd="1" destOrd="0" presId="urn:microsoft.com/office/officeart/2008/layout/VerticalCurvedList"/>
    <dgm:cxn modelId="{43D28329-4CF4-4C41-B286-5FE4C5E12169}" type="presParOf" srcId="{DFAEA590-8E9C-4E4C-8CF1-AEBCE23EE879}" destId="{E0E1E2AD-4A0C-4519-A271-520D0099F52C}" srcOrd="2" destOrd="0" presId="urn:microsoft.com/office/officeart/2008/layout/VerticalCurvedList"/>
    <dgm:cxn modelId="{05B6FB06-B73A-40E6-8D7E-AFE323505058}" type="presParOf" srcId="{E0E1E2AD-4A0C-4519-A271-520D0099F52C}" destId="{71029AF7-D9A4-4567-A5FA-C7A1CDA814C1}" srcOrd="0" destOrd="0" presId="urn:microsoft.com/office/officeart/2008/layout/VerticalCurvedList"/>
    <dgm:cxn modelId="{9C126566-23E4-4BD9-BF4B-060DC420E3AD}" type="presParOf" srcId="{DFAEA590-8E9C-4E4C-8CF1-AEBCE23EE879}" destId="{8FB7EFA2-93B5-4208-9243-8E8D4F0E1F3F}" srcOrd="3" destOrd="0" presId="urn:microsoft.com/office/officeart/2008/layout/VerticalCurvedList"/>
    <dgm:cxn modelId="{E9ED40A3-47A6-48EA-8663-DBF78CB32BCC}" type="presParOf" srcId="{DFAEA590-8E9C-4E4C-8CF1-AEBCE23EE879}" destId="{7131170D-6911-4137-AF61-9255CCA145F2}" srcOrd="4" destOrd="0" presId="urn:microsoft.com/office/officeart/2008/layout/VerticalCurvedList"/>
    <dgm:cxn modelId="{DFB798F9-26EA-4CBC-9D4B-E38AAE3313BA}" type="presParOf" srcId="{7131170D-6911-4137-AF61-9255CCA145F2}" destId="{4BD90E1D-0EEE-483A-9566-3C70C93D4580}" srcOrd="0" destOrd="0" presId="urn:microsoft.com/office/officeart/2008/layout/VerticalCurvedList"/>
    <dgm:cxn modelId="{BBBA6B0A-BEB2-44DC-975F-E51BA8B8467D}" type="presParOf" srcId="{DFAEA590-8E9C-4E4C-8CF1-AEBCE23EE879}" destId="{4BCA903D-18CF-4677-A4FB-09F4CAF44720}" srcOrd="5" destOrd="0" presId="urn:microsoft.com/office/officeart/2008/layout/VerticalCurvedList"/>
    <dgm:cxn modelId="{565D4BC9-B3ED-4CF1-978F-E2D3D3D73B34}" type="presParOf" srcId="{DFAEA590-8E9C-4E4C-8CF1-AEBCE23EE879}" destId="{AC5A1368-B65E-4DB6-9E82-488764B5EC99}" srcOrd="6" destOrd="0" presId="urn:microsoft.com/office/officeart/2008/layout/VerticalCurvedList"/>
    <dgm:cxn modelId="{FEE5EE96-4FDB-4381-95B4-EB3F9E56411B}" type="presParOf" srcId="{AC5A1368-B65E-4DB6-9E82-488764B5EC99}" destId="{2DBD93AA-3AB6-48C6-9D5F-3C365404F353}"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1820D84F-3F57-4DE7-9464-98FC29F3596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EB8FB666-EC00-4C0E-AC09-4CD90EB8ADA4}" type="pres">
      <dgm:prSet presAssocID="{1820D84F-3F57-4DE7-9464-98FC29F3596A}" presName="linear" presStyleCnt="0">
        <dgm:presLayoutVars>
          <dgm:animLvl val="lvl"/>
          <dgm:resizeHandles val="exact"/>
        </dgm:presLayoutVars>
      </dgm:prSet>
      <dgm:spPr/>
      <dgm:t>
        <a:bodyPr/>
        <a:lstStyle/>
        <a:p>
          <a:endParaRPr lang="tr-TR"/>
        </a:p>
      </dgm:t>
    </dgm:pt>
  </dgm:ptLst>
  <dgm:cxnLst>
    <dgm:cxn modelId="{6490AA77-882C-44C1-809B-5D735A41D022}" type="presOf" srcId="{1820D84F-3F57-4DE7-9464-98FC29F3596A}" destId="{EB8FB666-EC00-4C0E-AC09-4CD90EB8ADA4}"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0A4B90B9-C858-485F-AB1D-8E223125F3D0}"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tr-TR"/>
        </a:p>
      </dgm:t>
    </dgm:pt>
    <dgm:pt modelId="{B2EC5FDF-141F-41D8-B33A-BBC77B0D08CC}">
      <dgm:prSet phldrT="[Metin]" custT="1"/>
      <dgm:spPr/>
      <dgm:t>
        <a:bodyPr/>
        <a:lstStyle/>
        <a:p>
          <a:r>
            <a:rPr lang="tr-TR" sz="1800" dirty="0" smtClean="0"/>
            <a:t>Doğru tanı</a:t>
          </a:r>
          <a:endParaRPr lang="tr-TR" sz="1800" dirty="0"/>
        </a:p>
      </dgm:t>
    </dgm:pt>
    <dgm:pt modelId="{DA266401-FE91-4B67-89A2-C7C264D4E594}" type="parTrans" cxnId="{4E8D4241-8FE9-4D24-9212-B04757B71C90}">
      <dgm:prSet/>
      <dgm:spPr/>
      <dgm:t>
        <a:bodyPr/>
        <a:lstStyle/>
        <a:p>
          <a:endParaRPr lang="tr-TR"/>
        </a:p>
      </dgm:t>
    </dgm:pt>
    <dgm:pt modelId="{CD83660B-7935-4C19-9347-1F97EE349A30}" type="sibTrans" cxnId="{4E8D4241-8FE9-4D24-9212-B04757B71C90}">
      <dgm:prSet/>
      <dgm:spPr/>
      <dgm:t>
        <a:bodyPr/>
        <a:lstStyle/>
        <a:p>
          <a:endParaRPr lang="tr-TR"/>
        </a:p>
      </dgm:t>
    </dgm:pt>
    <dgm:pt modelId="{D5D570F8-53E5-4BC9-83C8-CC04B837176C}">
      <dgm:prSet phldrT="[Metin]" custT="1"/>
      <dgm:spPr/>
      <dgm:t>
        <a:bodyPr/>
        <a:lstStyle/>
        <a:p>
          <a:r>
            <a:rPr lang="tr-TR" sz="1800" dirty="0" smtClean="0"/>
            <a:t>Kişiliğin anlaşılması</a:t>
          </a:r>
          <a:endParaRPr lang="tr-TR" sz="1800" dirty="0"/>
        </a:p>
      </dgm:t>
    </dgm:pt>
    <dgm:pt modelId="{AE5F6D7F-59EE-4243-8C37-FDFCB5A5D9FD}" type="parTrans" cxnId="{BB3DD47F-41F5-41FC-9E1F-C8ED1BF0ACF1}">
      <dgm:prSet/>
      <dgm:spPr/>
      <dgm:t>
        <a:bodyPr/>
        <a:lstStyle/>
        <a:p>
          <a:endParaRPr lang="tr-TR"/>
        </a:p>
      </dgm:t>
    </dgm:pt>
    <dgm:pt modelId="{8B9257D0-1567-4DF0-9721-9409599CFAB4}" type="sibTrans" cxnId="{BB3DD47F-41F5-41FC-9E1F-C8ED1BF0ACF1}">
      <dgm:prSet/>
      <dgm:spPr/>
      <dgm:t>
        <a:bodyPr/>
        <a:lstStyle/>
        <a:p>
          <a:endParaRPr lang="tr-TR"/>
        </a:p>
      </dgm:t>
    </dgm:pt>
    <dgm:pt modelId="{311C7DD5-A821-476D-B493-73EE23B3CB2D}">
      <dgm:prSet phldrT="[Metin]" custT="1"/>
      <dgm:spPr/>
      <dgm:t>
        <a:bodyPr/>
        <a:lstStyle/>
        <a:p>
          <a:r>
            <a:rPr lang="tr-TR" sz="1800" dirty="0" smtClean="0"/>
            <a:t>Hafıza fonksiyonunun mevcut durumu</a:t>
          </a:r>
          <a:endParaRPr lang="tr-TR" sz="1800" dirty="0"/>
        </a:p>
      </dgm:t>
    </dgm:pt>
    <dgm:pt modelId="{A4300DA3-FA52-4FA6-9E50-4F49B21D12C1}" type="parTrans" cxnId="{34342A60-07C4-462C-9247-0C38C039D70D}">
      <dgm:prSet/>
      <dgm:spPr/>
      <dgm:t>
        <a:bodyPr/>
        <a:lstStyle/>
        <a:p>
          <a:endParaRPr lang="tr-TR"/>
        </a:p>
      </dgm:t>
    </dgm:pt>
    <dgm:pt modelId="{5FC0CEDB-E56C-42EB-BBD3-7F988B17FA55}" type="sibTrans" cxnId="{34342A60-07C4-462C-9247-0C38C039D70D}">
      <dgm:prSet/>
      <dgm:spPr/>
      <dgm:t>
        <a:bodyPr/>
        <a:lstStyle/>
        <a:p>
          <a:endParaRPr lang="tr-TR"/>
        </a:p>
      </dgm:t>
    </dgm:pt>
    <dgm:pt modelId="{842312EB-E3AF-416F-9A49-419A5FC3A719}">
      <dgm:prSet phldrT="[Metin]" custT="1"/>
      <dgm:spPr/>
      <dgm:t>
        <a:bodyPr/>
        <a:lstStyle/>
        <a:p>
          <a:r>
            <a:rPr lang="tr-TR" sz="1800" dirty="0" smtClean="0"/>
            <a:t>Bireyin güçlü ve zayıf yönleri</a:t>
          </a:r>
          <a:endParaRPr lang="tr-TR" sz="1800" dirty="0"/>
        </a:p>
      </dgm:t>
    </dgm:pt>
    <dgm:pt modelId="{1BE529B7-84ED-4A63-BD99-7E716C61E99F}" type="parTrans" cxnId="{7C79EDAF-21A0-4082-B087-0C4FB60F7873}">
      <dgm:prSet/>
      <dgm:spPr/>
      <dgm:t>
        <a:bodyPr/>
        <a:lstStyle/>
        <a:p>
          <a:endParaRPr lang="tr-TR"/>
        </a:p>
      </dgm:t>
    </dgm:pt>
    <dgm:pt modelId="{2F31FA87-F280-4836-9119-EA8469B140B7}" type="sibTrans" cxnId="{7C79EDAF-21A0-4082-B087-0C4FB60F7873}">
      <dgm:prSet/>
      <dgm:spPr/>
      <dgm:t>
        <a:bodyPr/>
        <a:lstStyle/>
        <a:p>
          <a:endParaRPr lang="tr-TR"/>
        </a:p>
      </dgm:t>
    </dgm:pt>
    <dgm:pt modelId="{6702F50F-DD31-428D-A8CF-C873719A01A1}">
      <dgm:prSet phldrT="[Metin]" custT="1"/>
      <dgm:spPr/>
      <dgm:t>
        <a:bodyPr/>
        <a:lstStyle/>
        <a:p>
          <a:r>
            <a:rPr lang="tr-TR" sz="1800" dirty="0" smtClean="0"/>
            <a:t>Daha net tedavi hedefleri</a:t>
          </a:r>
          <a:endParaRPr lang="tr-TR" sz="1800" dirty="0"/>
        </a:p>
      </dgm:t>
    </dgm:pt>
    <dgm:pt modelId="{18FFCC63-6DC8-470D-91E9-B6B96FD16697}" type="parTrans" cxnId="{04A0695B-9567-480C-A3C6-A2F9C570D117}">
      <dgm:prSet/>
      <dgm:spPr/>
      <dgm:t>
        <a:bodyPr/>
        <a:lstStyle/>
        <a:p>
          <a:endParaRPr lang="tr-TR"/>
        </a:p>
      </dgm:t>
    </dgm:pt>
    <dgm:pt modelId="{A125E891-14FC-49C2-9624-04770C412CEE}" type="sibTrans" cxnId="{04A0695B-9567-480C-A3C6-A2F9C570D117}">
      <dgm:prSet/>
      <dgm:spPr/>
      <dgm:t>
        <a:bodyPr/>
        <a:lstStyle/>
        <a:p>
          <a:endParaRPr lang="tr-TR"/>
        </a:p>
      </dgm:t>
    </dgm:pt>
    <dgm:pt modelId="{C495BE13-13EC-47DE-AD31-98DDFEAE3CDD}" type="pres">
      <dgm:prSet presAssocID="{0A4B90B9-C858-485F-AB1D-8E223125F3D0}" presName="diagram" presStyleCnt="0">
        <dgm:presLayoutVars>
          <dgm:dir/>
          <dgm:resizeHandles val="exact"/>
        </dgm:presLayoutVars>
      </dgm:prSet>
      <dgm:spPr/>
      <dgm:t>
        <a:bodyPr/>
        <a:lstStyle/>
        <a:p>
          <a:endParaRPr lang="tr-TR"/>
        </a:p>
      </dgm:t>
    </dgm:pt>
    <dgm:pt modelId="{1F46285B-E962-4D40-88F4-9F49626BF15E}" type="pres">
      <dgm:prSet presAssocID="{B2EC5FDF-141F-41D8-B33A-BBC77B0D08CC}" presName="node" presStyleLbl="node1" presStyleIdx="0" presStyleCnt="5">
        <dgm:presLayoutVars>
          <dgm:bulletEnabled val="1"/>
        </dgm:presLayoutVars>
      </dgm:prSet>
      <dgm:spPr/>
      <dgm:t>
        <a:bodyPr/>
        <a:lstStyle/>
        <a:p>
          <a:endParaRPr lang="tr-TR"/>
        </a:p>
      </dgm:t>
    </dgm:pt>
    <dgm:pt modelId="{75EDF82B-066C-4264-B804-7DFA105A8D7F}" type="pres">
      <dgm:prSet presAssocID="{CD83660B-7935-4C19-9347-1F97EE349A30}" presName="sibTrans" presStyleCnt="0"/>
      <dgm:spPr/>
    </dgm:pt>
    <dgm:pt modelId="{D0AE425B-3883-48A2-93E1-AFF46D05EA89}" type="pres">
      <dgm:prSet presAssocID="{D5D570F8-53E5-4BC9-83C8-CC04B837176C}" presName="node" presStyleLbl="node1" presStyleIdx="1" presStyleCnt="5">
        <dgm:presLayoutVars>
          <dgm:bulletEnabled val="1"/>
        </dgm:presLayoutVars>
      </dgm:prSet>
      <dgm:spPr/>
      <dgm:t>
        <a:bodyPr/>
        <a:lstStyle/>
        <a:p>
          <a:endParaRPr lang="tr-TR"/>
        </a:p>
      </dgm:t>
    </dgm:pt>
    <dgm:pt modelId="{1DE1BF4E-AAF6-4C3C-8187-5E0D8E44E8C5}" type="pres">
      <dgm:prSet presAssocID="{8B9257D0-1567-4DF0-9721-9409599CFAB4}" presName="sibTrans" presStyleCnt="0"/>
      <dgm:spPr/>
    </dgm:pt>
    <dgm:pt modelId="{6861684B-B959-45C7-91DA-8BE05760DC6B}" type="pres">
      <dgm:prSet presAssocID="{311C7DD5-A821-476D-B493-73EE23B3CB2D}" presName="node" presStyleLbl="node1" presStyleIdx="2" presStyleCnt="5">
        <dgm:presLayoutVars>
          <dgm:bulletEnabled val="1"/>
        </dgm:presLayoutVars>
      </dgm:prSet>
      <dgm:spPr/>
      <dgm:t>
        <a:bodyPr/>
        <a:lstStyle/>
        <a:p>
          <a:endParaRPr lang="tr-TR"/>
        </a:p>
      </dgm:t>
    </dgm:pt>
    <dgm:pt modelId="{83276C41-E2E7-46DF-95A8-CA025443EC80}" type="pres">
      <dgm:prSet presAssocID="{5FC0CEDB-E56C-42EB-BBD3-7F988B17FA55}" presName="sibTrans" presStyleCnt="0"/>
      <dgm:spPr/>
    </dgm:pt>
    <dgm:pt modelId="{72654819-04E7-4AAF-8635-AA00946F543B}" type="pres">
      <dgm:prSet presAssocID="{842312EB-E3AF-416F-9A49-419A5FC3A719}" presName="node" presStyleLbl="node1" presStyleIdx="3" presStyleCnt="5">
        <dgm:presLayoutVars>
          <dgm:bulletEnabled val="1"/>
        </dgm:presLayoutVars>
      </dgm:prSet>
      <dgm:spPr/>
      <dgm:t>
        <a:bodyPr/>
        <a:lstStyle/>
        <a:p>
          <a:endParaRPr lang="tr-TR"/>
        </a:p>
      </dgm:t>
    </dgm:pt>
    <dgm:pt modelId="{029F9250-AE15-4042-9B44-1641522DAF9F}" type="pres">
      <dgm:prSet presAssocID="{2F31FA87-F280-4836-9119-EA8469B140B7}" presName="sibTrans" presStyleCnt="0"/>
      <dgm:spPr/>
    </dgm:pt>
    <dgm:pt modelId="{48FAF86A-ECAD-4DAD-A31C-EBADE27C5561}" type="pres">
      <dgm:prSet presAssocID="{6702F50F-DD31-428D-A8CF-C873719A01A1}" presName="node" presStyleLbl="node1" presStyleIdx="4" presStyleCnt="5">
        <dgm:presLayoutVars>
          <dgm:bulletEnabled val="1"/>
        </dgm:presLayoutVars>
      </dgm:prSet>
      <dgm:spPr/>
      <dgm:t>
        <a:bodyPr/>
        <a:lstStyle/>
        <a:p>
          <a:endParaRPr lang="tr-TR"/>
        </a:p>
      </dgm:t>
    </dgm:pt>
  </dgm:ptLst>
  <dgm:cxnLst>
    <dgm:cxn modelId="{4E8D4241-8FE9-4D24-9212-B04757B71C90}" srcId="{0A4B90B9-C858-485F-AB1D-8E223125F3D0}" destId="{B2EC5FDF-141F-41D8-B33A-BBC77B0D08CC}" srcOrd="0" destOrd="0" parTransId="{DA266401-FE91-4B67-89A2-C7C264D4E594}" sibTransId="{CD83660B-7935-4C19-9347-1F97EE349A30}"/>
    <dgm:cxn modelId="{1F93005C-EA40-481F-BCCC-1730A1BEEFFF}" type="presOf" srcId="{D5D570F8-53E5-4BC9-83C8-CC04B837176C}" destId="{D0AE425B-3883-48A2-93E1-AFF46D05EA89}" srcOrd="0" destOrd="0" presId="urn:microsoft.com/office/officeart/2005/8/layout/default"/>
    <dgm:cxn modelId="{1BA37C78-BC03-46FF-A6E5-56029FEA15F2}" type="presOf" srcId="{6702F50F-DD31-428D-A8CF-C873719A01A1}" destId="{48FAF86A-ECAD-4DAD-A31C-EBADE27C5561}" srcOrd="0" destOrd="0" presId="urn:microsoft.com/office/officeart/2005/8/layout/default"/>
    <dgm:cxn modelId="{7C79EDAF-21A0-4082-B087-0C4FB60F7873}" srcId="{0A4B90B9-C858-485F-AB1D-8E223125F3D0}" destId="{842312EB-E3AF-416F-9A49-419A5FC3A719}" srcOrd="3" destOrd="0" parTransId="{1BE529B7-84ED-4A63-BD99-7E716C61E99F}" sibTransId="{2F31FA87-F280-4836-9119-EA8469B140B7}"/>
    <dgm:cxn modelId="{04A0695B-9567-480C-A3C6-A2F9C570D117}" srcId="{0A4B90B9-C858-485F-AB1D-8E223125F3D0}" destId="{6702F50F-DD31-428D-A8CF-C873719A01A1}" srcOrd="4" destOrd="0" parTransId="{18FFCC63-6DC8-470D-91E9-B6B96FD16697}" sibTransId="{A125E891-14FC-49C2-9624-04770C412CEE}"/>
    <dgm:cxn modelId="{34342A60-07C4-462C-9247-0C38C039D70D}" srcId="{0A4B90B9-C858-485F-AB1D-8E223125F3D0}" destId="{311C7DD5-A821-476D-B493-73EE23B3CB2D}" srcOrd="2" destOrd="0" parTransId="{A4300DA3-FA52-4FA6-9E50-4F49B21D12C1}" sibTransId="{5FC0CEDB-E56C-42EB-BBD3-7F988B17FA55}"/>
    <dgm:cxn modelId="{B11D9373-9A77-4405-810F-F20FE8AEB1ED}" type="presOf" srcId="{0A4B90B9-C858-485F-AB1D-8E223125F3D0}" destId="{C495BE13-13EC-47DE-AD31-98DDFEAE3CDD}" srcOrd="0" destOrd="0" presId="urn:microsoft.com/office/officeart/2005/8/layout/default"/>
    <dgm:cxn modelId="{2607D17A-0CDD-466D-9AD3-550050036617}" type="presOf" srcId="{311C7DD5-A821-476D-B493-73EE23B3CB2D}" destId="{6861684B-B959-45C7-91DA-8BE05760DC6B}" srcOrd="0" destOrd="0" presId="urn:microsoft.com/office/officeart/2005/8/layout/default"/>
    <dgm:cxn modelId="{6F11A137-A6D5-4F5F-9C1B-90E94E60553A}" type="presOf" srcId="{842312EB-E3AF-416F-9A49-419A5FC3A719}" destId="{72654819-04E7-4AAF-8635-AA00946F543B}" srcOrd="0" destOrd="0" presId="urn:microsoft.com/office/officeart/2005/8/layout/default"/>
    <dgm:cxn modelId="{EA508431-532B-47E1-AAB6-87C2F912D98B}" type="presOf" srcId="{B2EC5FDF-141F-41D8-B33A-BBC77B0D08CC}" destId="{1F46285B-E962-4D40-88F4-9F49626BF15E}" srcOrd="0" destOrd="0" presId="urn:microsoft.com/office/officeart/2005/8/layout/default"/>
    <dgm:cxn modelId="{BB3DD47F-41F5-41FC-9E1F-C8ED1BF0ACF1}" srcId="{0A4B90B9-C858-485F-AB1D-8E223125F3D0}" destId="{D5D570F8-53E5-4BC9-83C8-CC04B837176C}" srcOrd="1" destOrd="0" parTransId="{AE5F6D7F-59EE-4243-8C37-FDFCB5A5D9FD}" sibTransId="{8B9257D0-1567-4DF0-9721-9409599CFAB4}"/>
    <dgm:cxn modelId="{EAFE6648-98C4-426E-991F-7A130D5C1D03}" type="presParOf" srcId="{C495BE13-13EC-47DE-AD31-98DDFEAE3CDD}" destId="{1F46285B-E962-4D40-88F4-9F49626BF15E}" srcOrd="0" destOrd="0" presId="urn:microsoft.com/office/officeart/2005/8/layout/default"/>
    <dgm:cxn modelId="{AD916175-D32E-45FA-8399-C5D392530FDF}" type="presParOf" srcId="{C495BE13-13EC-47DE-AD31-98DDFEAE3CDD}" destId="{75EDF82B-066C-4264-B804-7DFA105A8D7F}" srcOrd="1" destOrd="0" presId="urn:microsoft.com/office/officeart/2005/8/layout/default"/>
    <dgm:cxn modelId="{4E8EC4D8-1808-4DF4-8F4E-8746F9467125}" type="presParOf" srcId="{C495BE13-13EC-47DE-AD31-98DDFEAE3CDD}" destId="{D0AE425B-3883-48A2-93E1-AFF46D05EA89}" srcOrd="2" destOrd="0" presId="urn:microsoft.com/office/officeart/2005/8/layout/default"/>
    <dgm:cxn modelId="{0E84F8FF-9A0B-4EBF-AA44-06FA42AB4F7E}" type="presParOf" srcId="{C495BE13-13EC-47DE-AD31-98DDFEAE3CDD}" destId="{1DE1BF4E-AAF6-4C3C-8187-5E0D8E44E8C5}" srcOrd="3" destOrd="0" presId="urn:microsoft.com/office/officeart/2005/8/layout/default"/>
    <dgm:cxn modelId="{EC8D9668-DA26-421B-A5C3-A0EF453CB109}" type="presParOf" srcId="{C495BE13-13EC-47DE-AD31-98DDFEAE3CDD}" destId="{6861684B-B959-45C7-91DA-8BE05760DC6B}" srcOrd="4" destOrd="0" presId="urn:microsoft.com/office/officeart/2005/8/layout/default"/>
    <dgm:cxn modelId="{319CEB78-279C-4F85-933C-8C44718D3DC2}" type="presParOf" srcId="{C495BE13-13EC-47DE-AD31-98DDFEAE3CDD}" destId="{83276C41-E2E7-46DF-95A8-CA025443EC80}" srcOrd="5" destOrd="0" presId="urn:microsoft.com/office/officeart/2005/8/layout/default"/>
    <dgm:cxn modelId="{1FA09960-A26C-4BFB-B447-F56829436B13}" type="presParOf" srcId="{C495BE13-13EC-47DE-AD31-98DDFEAE3CDD}" destId="{72654819-04E7-4AAF-8635-AA00946F543B}" srcOrd="6" destOrd="0" presId="urn:microsoft.com/office/officeart/2005/8/layout/default"/>
    <dgm:cxn modelId="{03A2F9FB-514A-44FB-987F-D64FCBC96895}" type="presParOf" srcId="{C495BE13-13EC-47DE-AD31-98DDFEAE3CDD}" destId="{029F9250-AE15-4042-9B44-1641522DAF9F}" srcOrd="7" destOrd="0" presId="urn:microsoft.com/office/officeart/2005/8/layout/default"/>
    <dgm:cxn modelId="{AB02E01D-035D-4DEC-9C35-B7CD7E4CD675}" type="presParOf" srcId="{C495BE13-13EC-47DE-AD31-98DDFEAE3CDD}" destId="{48FAF86A-ECAD-4DAD-A31C-EBADE27C5561}" srcOrd="8" destOrd="0" presId="urn:microsoft.com/office/officeart/2005/8/layout/defaul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5B9EB816-0123-45BA-A439-BCCB05714943}"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tr-TR"/>
        </a:p>
      </dgm:t>
    </dgm:pt>
    <dgm:pt modelId="{83A7040C-5978-47C0-ADE8-10B4F06D96CC}" type="pres">
      <dgm:prSet presAssocID="{5B9EB816-0123-45BA-A439-BCCB05714943}" presName="Name0" presStyleCnt="0">
        <dgm:presLayoutVars>
          <dgm:chPref val="3"/>
          <dgm:dir/>
          <dgm:animLvl val="lvl"/>
          <dgm:resizeHandles/>
        </dgm:presLayoutVars>
      </dgm:prSet>
      <dgm:spPr/>
      <dgm:t>
        <a:bodyPr/>
        <a:lstStyle/>
        <a:p>
          <a:endParaRPr lang="tr-TR"/>
        </a:p>
      </dgm:t>
    </dgm:pt>
  </dgm:ptLst>
  <dgm:cxnLst>
    <dgm:cxn modelId="{51D5FA46-1FB8-4C71-8339-B698DB60F5DA}" type="presOf" srcId="{5B9EB816-0123-45BA-A439-BCCB05714943}" destId="{83A7040C-5978-47C0-ADE8-10B4F06D96CC}"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6C4C1347-C5FF-42CD-9B86-0CA4840A7A19}"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tr-TR"/>
        </a:p>
      </dgm:t>
    </dgm:pt>
    <dgm:pt modelId="{C1C11557-5F9E-4BA2-B3DA-B40F117D9B40}">
      <dgm:prSet phldrT="[Metin]"/>
      <dgm:spPr/>
      <dgm:t>
        <a:bodyPr/>
        <a:lstStyle/>
        <a:p>
          <a:r>
            <a:rPr lang="tr-TR" dirty="0" smtClean="0">
              <a:latin typeface="Times New Roman" panose="02020603050405020304" pitchFamily="18" charset="0"/>
              <a:cs typeface="Times New Roman" panose="02020603050405020304" pitchFamily="18" charset="0"/>
            </a:rPr>
            <a:t>Nicel ölçeklerden oluşan anketlerden faydalanılır.</a:t>
          </a:r>
          <a:endParaRPr lang="tr-TR" dirty="0"/>
        </a:p>
      </dgm:t>
    </dgm:pt>
    <dgm:pt modelId="{3D66919C-B9DE-4A68-87A7-6DCA926F2CB8}" type="parTrans" cxnId="{812A3DD0-28BB-4491-B7C9-7220C36F03A1}">
      <dgm:prSet/>
      <dgm:spPr/>
      <dgm:t>
        <a:bodyPr/>
        <a:lstStyle/>
        <a:p>
          <a:endParaRPr lang="tr-TR"/>
        </a:p>
      </dgm:t>
    </dgm:pt>
    <dgm:pt modelId="{29824AF6-2EB2-4B60-B327-7C90A0961813}" type="sibTrans" cxnId="{812A3DD0-28BB-4491-B7C9-7220C36F03A1}">
      <dgm:prSet/>
      <dgm:spPr/>
      <dgm:t>
        <a:bodyPr/>
        <a:lstStyle/>
        <a:p>
          <a:endParaRPr lang="tr-TR"/>
        </a:p>
      </dgm:t>
    </dgm:pt>
    <dgm:pt modelId="{56D76860-6E2F-465E-9BBB-00D0E8BB8249}">
      <dgm:prSet phldrT="[Metin]"/>
      <dgm:spPr/>
      <dgm:t>
        <a:bodyPr/>
        <a:lstStyle/>
        <a:p>
          <a:r>
            <a:rPr lang="tr-TR" dirty="0" smtClean="0">
              <a:latin typeface="Times New Roman" panose="02020603050405020304" pitchFamily="18" charset="0"/>
              <a:cs typeface="Times New Roman" panose="02020603050405020304" pitchFamily="18" charset="0"/>
            </a:rPr>
            <a:t>Çeşitli sorularla tüketicilerin bir ürün ya da hizmete karşı olan tutumlarını derecelendirilir.</a:t>
          </a:r>
          <a:endParaRPr lang="tr-TR" dirty="0"/>
        </a:p>
      </dgm:t>
    </dgm:pt>
    <dgm:pt modelId="{5E25F126-AA0A-4887-BB87-8333850912B5}" type="parTrans" cxnId="{42517728-F025-4329-9D50-4FFC9E0FA78F}">
      <dgm:prSet/>
      <dgm:spPr/>
      <dgm:t>
        <a:bodyPr/>
        <a:lstStyle/>
        <a:p>
          <a:endParaRPr lang="tr-TR"/>
        </a:p>
      </dgm:t>
    </dgm:pt>
    <dgm:pt modelId="{99A70B75-7655-444F-8FA8-3E6F73E446B8}" type="sibTrans" cxnId="{42517728-F025-4329-9D50-4FFC9E0FA78F}">
      <dgm:prSet/>
      <dgm:spPr/>
      <dgm:t>
        <a:bodyPr/>
        <a:lstStyle/>
        <a:p>
          <a:endParaRPr lang="tr-TR"/>
        </a:p>
      </dgm:t>
    </dgm:pt>
    <dgm:pt modelId="{18A99EF1-2F3F-4B2C-893A-8F61CBF6BB3A}" type="pres">
      <dgm:prSet presAssocID="{6C4C1347-C5FF-42CD-9B86-0CA4840A7A19}" presName="rootnode" presStyleCnt="0">
        <dgm:presLayoutVars>
          <dgm:chMax/>
          <dgm:chPref/>
          <dgm:dir/>
          <dgm:animLvl val="lvl"/>
        </dgm:presLayoutVars>
      </dgm:prSet>
      <dgm:spPr/>
      <dgm:t>
        <a:bodyPr/>
        <a:lstStyle/>
        <a:p>
          <a:endParaRPr lang="tr-TR"/>
        </a:p>
      </dgm:t>
    </dgm:pt>
    <dgm:pt modelId="{BDA7A89A-F845-441A-B47E-BC16840A27C0}" type="pres">
      <dgm:prSet presAssocID="{C1C11557-5F9E-4BA2-B3DA-B40F117D9B40}" presName="composite" presStyleCnt="0"/>
      <dgm:spPr/>
    </dgm:pt>
    <dgm:pt modelId="{201B7750-E6E0-4FA7-8C5B-72BC330C203E}" type="pres">
      <dgm:prSet presAssocID="{C1C11557-5F9E-4BA2-B3DA-B40F117D9B40}" presName="bentUpArrow1" presStyleLbl="alignImgPlace1" presStyleIdx="0" presStyleCnt="1"/>
      <dgm:spPr/>
    </dgm:pt>
    <dgm:pt modelId="{50223895-1B95-4A95-B4BE-8D7B2F24F26F}" type="pres">
      <dgm:prSet presAssocID="{C1C11557-5F9E-4BA2-B3DA-B40F117D9B40}" presName="ParentText" presStyleLbl="node1" presStyleIdx="0" presStyleCnt="2" custScaleX="208112" custLinFactNeighborX="-47435" custLinFactNeighborY="5850">
        <dgm:presLayoutVars>
          <dgm:chMax val="1"/>
          <dgm:chPref val="1"/>
          <dgm:bulletEnabled val="1"/>
        </dgm:presLayoutVars>
      </dgm:prSet>
      <dgm:spPr/>
      <dgm:t>
        <a:bodyPr/>
        <a:lstStyle/>
        <a:p>
          <a:endParaRPr lang="tr-TR"/>
        </a:p>
      </dgm:t>
    </dgm:pt>
    <dgm:pt modelId="{D1C0C389-A9AF-463E-8C63-691DA1072DE5}" type="pres">
      <dgm:prSet presAssocID="{C1C11557-5F9E-4BA2-B3DA-B40F117D9B40}" presName="ChildText" presStyleLbl="revTx" presStyleIdx="0" presStyleCnt="1">
        <dgm:presLayoutVars>
          <dgm:chMax val="0"/>
          <dgm:chPref val="0"/>
          <dgm:bulletEnabled val="1"/>
        </dgm:presLayoutVars>
      </dgm:prSet>
      <dgm:spPr/>
      <dgm:t>
        <a:bodyPr/>
        <a:lstStyle/>
        <a:p>
          <a:endParaRPr lang="tr-TR"/>
        </a:p>
      </dgm:t>
    </dgm:pt>
    <dgm:pt modelId="{24BF3F3D-538D-493D-B5A0-5B84E5ABE932}" type="pres">
      <dgm:prSet presAssocID="{29824AF6-2EB2-4B60-B327-7C90A0961813}" presName="sibTrans" presStyleCnt="0"/>
      <dgm:spPr/>
    </dgm:pt>
    <dgm:pt modelId="{2A39E1E4-FD0A-45B7-82E8-B7BA971DD01A}" type="pres">
      <dgm:prSet presAssocID="{56D76860-6E2F-465E-9BBB-00D0E8BB8249}" presName="composite" presStyleCnt="0"/>
      <dgm:spPr/>
    </dgm:pt>
    <dgm:pt modelId="{CB0CFA07-34F0-4FCE-967D-40704E3E06D5}" type="pres">
      <dgm:prSet presAssocID="{56D76860-6E2F-465E-9BBB-00D0E8BB8249}" presName="ParentText" presStyleLbl="node1" presStyleIdx="1" presStyleCnt="2" custScaleX="200094">
        <dgm:presLayoutVars>
          <dgm:chMax val="1"/>
          <dgm:chPref val="1"/>
          <dgm:bulletEnabled val="1"/>
        </dgm:presLayoutVars>
      </dgm:prSet>
      <dgm:spPr/>
      <dgm:t>
        <a:bodyPr/>
        <a:lstStyle/>
        <a:p>
          <a:endParaRPr lang="tr-TR"/>
        </a:p>
      </dgm:t>
    </dgm:pt>
  </dgm:ptLst>
  <dgm:cxnLst>
    <dgm:cxn modelId="{42517728-F025-4329-9D50-4FFC9E0FA78F}" srcId="{6C4C1347-C5FF-42CD-9B86-0CA4840A7A19}" destId="{56D76860-6E2F-465E-9BBB-00D0E8BB8249}" srcOrd="1" destOrd="0" parTransId="{5E25F126-AA0A-4887-BB87-8333850912B5}" sibTransId="{99A70B75-7655-444F-8FA8-3E6F73E446B8}"/>
    <dgm:cxn modelId="{72C7C230-FD63-49DF-BC44-58DF7BEFE6AE}" type="presOf" srcId="{56D76860-6E2F-465E-9BBB-00D0E8BB8249}" destId="{CB0CFA07-34F0-4FCE-967D-40704E3E06D5}" srcOrd="0" destOrd="0" presId="urn:microsoft.com/office/officeart/2005/8/layout/StepDownProcess"/>
    <dgm:cxn modelId="{8568082A-6424-4DD5-A4F8-673248706F17}" type="presOf" srcId="{C1C11557-5F9E-4BA2-B3DA-B40F117D9B40}" destId="{50223895-1B95-4A95-B4BE-8D7B2F24F26F}" srcOrd="0" destOrd="0" presId="urn:microsoft.com/office/officeart/2005/8/layout/StepDownProcess"/>
    <dgm:cxn modelId="{812A3DD0-28BB-4491-B7C9-7220C36F03A1}" srcId="{6C4C1347-C5FF-42CD-9B86-0CA4840A7A19}" destId="{C1C11557-5F9E-4BA2-B3DA-B40F117D9B40}" srcOrd="0" destOrd="0" parTransId="{3D66919C-B9DE-4A68-87A7-6DCA926F2CB8}" sibTransId="{29824AF6-2EB2-4B60-B327-7C90A0961813}"/>
    <dgm:cxn modelId="{C7ECB498-2C47-4E75-B91D-9F51ADAA07D7}" type="presOf" srcId="{6C4C1347-C5FF-42CD-9B86-0CA4840A7A19}" destId="{18A99EF1-2F3F-4B2C-893A-8F61CBF6BB3A}" srcOrd="0" destOrd="0" presId="urn:microsoft.com/office/officeart/2005/8/layout/StepDownProcess"/>
    <dgm:cxn modelId="{779E1F00-051B-49BE-B12B-DCBD71790165}" type="presParOf" srcId="{18A99EF1-2F3F-4B2C-893A-8F61CBF6BB3A}" destId="{BDA7A89A-F845-441A-B47E-BC16840A27C0}" srcOrd="0" destOrd="0" presId="urn:microsoft.com/office/officeart/2005/8/layout/StepDownProcess"/>
    <dgm:cxn modelId="{51729F52-3065-4096-A823-A478565D3979}" type="presParOf" srcId="{BDA7A89A-F845-441A-B47E-BC16840A27C0}" destId="{201B7750-E6E0-4FA7-8C5B-72BC330C203E}" srcOrd="0" destOrd="0" presId="urn:microsoft.com/office/officeart/2005/8/layout/StepDownProcess"/>
    <dgm:cxn modelId="{E5D04DF5-865F-494B-A72F-F2AACA50C776}" type="presParOf" srcId="{BDA7A89A-F845-441A-B47E-BC16840A27C0}" destId="{50223895-1B95-4A95-B4BE-8D7B2F24F26F}" srcOrd="1" destOrd="0" presId="urn:microsoft.com/office/officeart/2005/8/layout/StepDownProcess"/>
    <dgm:cxn modelId="{185F978D-D094-4187-B050-333CC5A9B086}" type="presParOf" srcId="{BDA7A89A-F845-441A-B47E-BC16840A27C0}" destId="{D1C0C389-A9AF-463E-8C63-691DA1072DE5}" srcOrd="2" destOrd="0" presId="urn:microsoft.com/office/officeart/2005/8/layout/StepDownProcess"/>
    <dgm:cxn modelId="{4DC373B6-F131-47B2-8280-F291BE21E13D}" type="presParOf" srcId="{18A99EF1-2F3F-4B2C-893A-8F61CBF6BB3A}" destId="{24BF3F3D-538D-493D-B5A0-5B84E5ABE932}" srcOrd="1" destOrd="0" presId="urn:microsoft.com/office/officeart/2005/8/layout/StepDownProcess"/>
    <dgm:cxn modelId="{F57D5126-5E89-4777-9812-F84A4953C270}" type="presParOf" srcId="{18A99EF1-2F3F-4B2C-893A-8F61CBF6BB3A}" destId="{2A39E1E4-FD0A-45B7-82E8-B7BA971DD01A}" srcOrd="2" destOrd="0" presId="urn:microsoft.com/office/officeart/2005/8/layout/StepDownProcess"/>
    <dgm:cxn modelId="{47F67C5E-CB78-41D5-9C99-E09D18016E24}" type="presParOf" srcId="{2A39E1E4-FD0A-45B7-82E8-B7BA971DD01A}" destId="{CB0CFA07-34F0-4FCE-967D-40704E3E06D5}" srcOrd="0" destOrd="0" presId="urn:microsoft.com/office/officeart/2005/8/layout/StepDownProcess"/>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466749BB-EC3B-4AF8-B297-ED49570C8EE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DD8B7E90-99CD-4FDF-8C9E-C8EA40ABDF34}">
      <dgm:prSet phldrT="[Metin]"/>
      <dgm:spPr/>
      <dgm:t>
        <a:bodyPr/>
        <a:lstStyle/>
        <a:p>
          <a:r>
            <a:rPr lang="tr-TR" dirty="0" smtClean="0"/>
            <a:t>İstatistiksel kalite kontrol</a:t>
          </a:r>
          <a:endParaRPr lang="tr-TR" dirty="0"/>
        </a:p>
      </dgm:t>
    </dgm:pt>
    <dgm:pt modelId="{41D697F9-B625-49A3-838D-F546EBE02EC7}" type="parTrans" cxnId="{749A8B1B-26E7-4802-BAB1-700E1E3F8806}">
      <dgm:prSet/>
      <dgm:spPr/>
      <dgm:t>
        <a:bodyPr/>
        <a:lstStyle/>
        <a:p>
          <a:endParaRPr lang="tr-TR"/>
        </a:p>
      </dgm:t>
    </dgm:pt>
    <dgm:pt modelId="{4FE4BFAC-5F98-4FEE-8A15-73DE6C33E274}" type="sibTrans" cxnId="{749A8B1B-26E7-4802-BAB1-700E1E3F8806}">
      <dgm:prSet/>
      <dgm:spPr/>
      <dgm:t>
        <a:bodyPr/>
        <a:lstStyle/>
        <a:p>
          <a:endParaRPr lang="tr-TR"/>
        </a:p>
      </dgm:t>
    </dgm:pt>
    <dgm:pt modelId="{18924DEC-F4AB-4BEB-A025-2C59F17CE775}">
      <dgm:prSet phldrT="[Metin]"/>
      <dgm:spPr/>
      <dgm:t>
        <a:bodyPr/>
        <a:lstStyle/>
        <a:p>
          <a:r>
            <a:rPr lang="tr-TR" dirty="0" smtClean="0">
              <a:latin typeface="Times New Roman" panose="02020603050405020304" pitchFamily="18" charset="0"/>
              <a:cs typeface="Times New Roman" panose="02020603050405020304" pitchFamily="18" charset="0"/>
            </a:rPr>
            <a:t>İstatistik teori ve tekniklerinin tasarım, üretim ve servis hizmetlerinin her aşamasında uygulanmasıdır. </a:t>
          </a:r>
          <a:endParaRPr lang="tr-TR" dirty="0"/>
        </a:p>
      </dgm:t>
    </dgm:pt>
    <dgm:pt modelId="{E4CD1BDB-3AA2-432D-ABB6-7B26B6F12412}" type="parTrans" cxnId="{0521FA5A-93AE-46FC-A4B7-BCA24B74A71F}">
      <dgm:prSet/>
      <dgm:spPr/>
      <dgm:t>
        <a:bodyPr/>
        <a:lstStyle/>
        <a:p>
          <a:endParaRPr lang="tr-TR"/>
        </a:p>
      </dgm:t>
    </dgm:pt>
    <dgm:pt modelId="{9A245E27-D103-4002-AB5B-B9655722BD9F}" type="sibTrans" cxnId="{0521FA5A-93AE-46FC-A4B7-BCA24B74A71F}">
      <dgm:prSet/>
      <dgm:spPr/>
      <dgm:t>
        <a:bodyPr/>
        <a:lstStyle/>
        <a:p>
          <a:endParaRPr lang="tr-TR"/>
        </a:p>
      </dgm:t>
    </dgm:pt>
    <dgm:pt modelId="{760F4B6F-5D4D-4E80-93FD-652F94CB158B}" type="pres">
      <dgm:prSet presAssocID="{466749BB-EC3B-4AF8-B297-ED49570C8EEA}" presName="linear" presStyleCnt="0">
        <dgm:presLayoutVars>
          <dgm:animLvl val="lvl"/>
          <dgm:resizeHandles val="exact"/>
        </dgm:presLayoutVars>
      </dgm:prSet>
      <dgm:spPr/>
      <dgm:t>
        <a:bodyPr/>
        <a:lstStyle/>
        <a:p>
          <a:endParaRPr lang="tr-TR"/>
        </a:p>
      </dgm:t>
    </dgm:pt>
    <dgm:pt modelId="{3165A1E1-5027-48F5-9FB7-DDFAA20CCECB}" type="pres">
      <dgm:prSet presAssocID="{DD8B7E90-99CD-4FDF-8C9E-C8EA40ABDF34}" presName="parentText" presStyleLbl="node1" presStyleIdx="0" presStyleCnt="1">
        <dgm:presLayoutVars>
          <dgm:chMax val="0"/>
          <dgm:bulletEnabled val="1"/>
        </dgm:presLayoutVars>
      </dgm:prSet>
      <dgm:spPr/>
      <dgm:t>
        <a:bodyPr/>
        <a:lstStyle/>
        <a:p>
          <a:endParaRPr lang="tr-TR"/>
        </a:p>
      </dgm:t>
    </dgm:pt>
    <dgm:pt modelId="{909E4C0B-A4CE-4F06-B349-04CCE574CEEE}" type="pres">
      <dgm:prSet presAssocID="{DD8B7E90-99CD-4FDF-8C9E-C8EA40ABDF34}" presName="childText" presStyleLbl="revTx" presStyleIdx="0" presStyleCnt="1">
        <dgm:presLayoutVars>
          <dgm:bulletEnabled val="1"/>
        </dgm:presLayoutVars>
      </dgm:prSet>
      <dgm:spPr/>
      <dgm:t>
        <a:bodyPr/>
        <a:lstStyle/>
        <a:p>
          <a:endParaRPr lang="tr-TR"/>
        </a:p>
      </dgm:t>
    </dgm:pt>
  </dgm:ptLst>
  <dgm:cxnLst>
    <dgm:cxn modelId="{E6ABE199-F34E-49C9-B263-5A38CBBECA63}" type="presOf" srcId="{18924DEC-F4AB-4BEB-A025-2C59F17CE775}" destId="{909E4C0B-A4CE-4F06-B349-04CCE574CEEE}" srcOrd="0" destOrd="0" presId="urn:microsoft.com/office/officeart/2005/8/layout/vList2"/>
    <dgm:cxn modelId="{0A6D3710-31AD-4719-9F63-C3A18EB9AECF}" type="presOf" srcId="{466749BB-EC3B-4AF8-B297-ED49570C8EEA}" destId="{760F4B6F-5D4D-4E80-93FD-652F94CB158B}" srcOrd="0" destOrd="0" presId="urn:microsoft.com/office/officeart/2005/8/layout/vList2"/>
    <dgm:cxn modelId="{0521FA5A-93AE-46FC-A4B7-BCA24B74A71F}" srcId="{DD8B7E90-99CD-4FDF-8C9E-C8EA40ABDF34}" destId="{18924DEC-F4AB-4BEB-A025-2C59F17CE775}" srcOrd="0" destOrd="0" parTransId="{E4CD1BDB-3AA2-432D-ABB6-7B26B6F12412}" sibTransId="{9A245E27-D103-4002-AB5B-B9655722BD9F}"/>
    <dgm:cxn modelId="{BA6DE8D6-60B7-4739-BD51-467E63C86755}" type="presOf" srcId="{DD8B7E90-99CD-4FDF-8C9E-C8EA40ABDF34}" destId="{3165A1E1-5027-48F5-9FB7-DDFAA20CCECB}" srcOrd="0" destOrd="0" presId="urn:microsoft.com/office/officeart/2005/8/layout/vList2"/>
    <dgm:cxn modelId="{749A8B1B-26E7-4802-BAB1-700E1E3F8806}" srcId="{466749BB-EC3B-4AF8-B297-ED49570C8EEA}" destId="{DD8B7E90-99CD-4FDF-8C9E-C8EA40ABDF34}" srcOrd="0" destOrd="0" parTransId="{41D697F9-B625-49A3-838D-F546EBE02EC7}" sibTransId="{4FE4BFAC-5F98-4FEE-8A15-73DE6C33E274}"/>
    <dgm:cxn modelId="{F7D01EDB-964A-41D8-AD3B-D24A42EF1C1E}" type="presParOf" srcId="{760F4B6F-5D4D-4E80-93FD-652F94CB158B}" destId="{3165A1E1-5027-48F5-9FB7-DDFAA20CCECB}" srcOrd="0" destOrd="0" presId="urn:microsoft.com/office/officeart/2005/8/layout/vList2"/>
    <dgm:cxn modelId="{D7ABA79D-5B27-429B-B2C9-8CDB2F021B13}" type="presParOf" srcId="{760F4B6F-5D4D-4E80-93FD-652F94CB158B}" destId="{909E4C0B-A4CE-4F06-B349-04CCE574CEEE}"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D7E22736-C8C4-406A-9BBE-20D6C7FE1650}"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tr-TR"/>
        </a:p>
      </dgm:t>
    </dgm:pt>
    <dgm:pt modelId="{D0BBF995-791A-4566-936C-780466B8DC50}">
      <dgm:prSet phldrT="[Metin]"/>
      <dgm:spPr/>
      <dgm:t>
        <a:bodyPr/>
        <a:lstStyle/>
        <a:p>
          <a:r>
            <a:rPr lang="tr-TR" dirty="0" smtClean="0">
              <a:latin typeface="Times New Roman" panose="02020603050405020304" pitchFamily="18" charset="0"/>
              <a:cs typeface="Times New Roman" panose="02020603050405020304" pitchFamily="18" charset="0"/>
            </a:rPr>
            <a:t>Satın alınan malzemenin kalitesinin geliştirilmesi</a:t>
          </a:r>
          <a:endParaRPr lang="tr-TR" dirty="0"/>
        </a:p>
      </dgm:t>
    </dgm:pt>
    <dgm:pt modelId="{0A0C79DD-1CAA-4B51-AEA0-9B7BE8ACB379}" type="parTrans" cxnId="{51972168-A859-4177-81E8-212637ACEBE2}">
      <dgm:prSet/>
      <dgm:spPr/>
      <dgm:t>
        <a:bodyPr/>
        <a:lstStyle/>
        <a:p>
          <a:endParaRPr lang="tr-TR"/>
        </a:p>
      </dgm:t>
    </dgm:pt>
    <dgm:pt modelId="{9FDF0D2A-8D51-47DA-B1DC-A903DB854096}" type="sibTrans" cxnId="{51972168-A859-4177-81E8-212637ACEBE2}">
      <dgm:prSet/>
      <dgm:spPr/>
      <dgm:t>
        <a:bodyPr/>
        <a:lstStyle/>
        <a:p>
          <a:endParaRPr lang="tr-TR"/>
        </a:p>
      </dgm:t>
    </dgm:pt>
    <dgm:pt modelId="{ED3941E6-13B8-494C-96CA-3910EDABBBDE}">
      <dgm:prSet phldrT="[Metin]"/>
      <dgm:spPr/>
      <dgm:t>
        <a:bodyPr/>
        <a:lstStyle/>
        <a:p>
          <a:r>
            <a:rPr lang="tr-TR" dirty="0" smtClean="0">
              <a:latin typeface="Times New Roman" panose="02020603050405020304" pitchFamily="18" charset="0"/>
              <a:cs typeface="Times New Roman" panose="02020603050405020304" pitchFamily="18" charset="0"/>
            </a:rPr>
            <a:t>İşgücü ve malzeme kullanımında tasarruf sağlanması</a:t>
          </a:r>
          <a:endParaRPr lang="tr-TR" dirty="0"/>
        </a:p>
      </dgm:t>
    </dgm:pt>
    <dgm:pt modelId="{35ADF9E9-BCBF-4AD3-8F33-F4B64084527D}" type="parTrans" cxnId="{C84939F2-0032-48FC-990F-6CE63575DB89}">
      <dgm:prSet/>
      <dgm:spPr/>
      <dgm:t>
        <a:bodyPr/>
        <a:lstStyle/>
        <a:p>
          <a:endParaRPr lang="tr-TR"/>
        </a:p>
      </dgm:t>
    </dgm:pt>
    <dgm:pt modelId="{A9A8F4E0-D18B-4956-9D29-44161BA182AC}" type="sibTrans" cxnId="{C84939F2-0032-48FC-990F-6CE63575DB89}">
      <dgm:prSet/>
      <dgm:spPr/>
      <dgm:t>
        <a:bodyPr/>
        <a:lstStyle/>
        <a:p>
          <a:endParaRPr lang="tr-TR"/>
        </a:p>
      </dgm:t>
    </dgm:pt>
    <dgm:pt modelId="{2B5EDD36-05DF-460A-B1E0-25BFA1A0CE0E}">
      <dgm:prSet phldrT="[Metin]"/>
      <dgm:spPr/>
      <dgm:t>
        <a:bodyPr/>
        <a:lstStyle/>
        <a:p>
          <a:r>
            <a:rPr lang="tr-TR" dirty="0" smtClean="0">
              <a:latin typeface="Times New Roman" panose="02020603050405020304" pitchFamily="18" charset="0"/>
              <a:cs typeface="Times New Roman" panose="02020603050405020304" pitchFamily="18" charset="0"/>
            </a:rPr>
            <a:t>Nihaî ürün kalitesinin geliştirilmesi</a:t>
          </a:r>
          <a:endParaRPr lang="tr-TR" dirty="0"/>
        </a:p>
      </dgm:t>
    </dgm:pt>
    <dgm:pt modelId="{A7D5C3B9-B889-4513-812C-733BBE0638E6}" type="parTrans" cxnId="{6C2D1B5B-C0AA-480A-B29D-D31047B6C70B}">
      <dgm:prSet/>
      <dgm:spPr/>
      <dgm:t>
        <a:bodyPr/>
        <a:lstStyle/>
        <a:p>
          <a:endParaRPr lang="tr-TR"/>
        </a:p>
      </dgm:t>
    </dgm:pt>
    <dgm:pt modelId="{745CDDC6-1526-4B63-AD4D-3D2AFE89932B}" type="sibTrans" cxnId="{6C2D1B5B-C0AA-480A-B29D-D31047B6C70B}">
      <dgm:prSet/>
      <dgm:spPr/>
      <dgm:t>
        <a:bodyPr/>
        <a:lstStyle/>
        <a:p>
          <a:endParaRPr lang="tr-TR"/>
        </a:p>
      </dgm:t>
    </dgm:pt>
    <dgm:pt modelId="{31B4EBB1-34BA-456D-8D22-1FAF7109781E}">
      <dgm:prSet/>
      <dgm:spPr/>
      <dgm:t>
        <a:bodyPr/>
        <a:lstStyle/>
        <a:p>
          <a:r>
            <a:rPr lang="tr-TR" dirty="0" smtClean="0">
              <a:latin typeface="Times New Roman" panose="02020603050405020304" pitchFamily="18" charset="0"/>
              <a:cs typeface="Times New Roman" panose="02020603050405020304" pitchFamily="18" charset="0"/>
            </a:rPr>
            <a:t>Kalite özelliğinin temel değişkenliğinin belirlenmesi </a:t>
          </a:r>
          <a:endParaRPr lang="tr-TR" dirty="0"/>
        </a:p>
      </dgm:t>
    </dgm:pt>
    <dgm:pt modelId="{3BB213C9-EE47-457C-943D-9859B33BA43A}" type="parTrans" cxnId="{64E03837-36A9-4B87-9171-53328900AA47}">
      <dgm:prSet/>
      <dgm:spPr/>
      <dgm:t>
        <a:bodyPr/>
        <a:lstStyle/>
        <a:p>
          <a:endParaRPr lang="tr-TR"/>
        </a:p>
      </dgm:t>
    </dgm:pt>
    <dgm:pt modelId="{4D0C45F0-D03A-451B-B0B3-4B3C3A4E4235}" type="sibTrans" cxnId="{64E03837-36A9-4B87-9171-53328900AA47}">
      <dgm:prSet/>
      <dgm:spPr/>
      <dgm:t>
        <a:bodyPr/>
        <a:lstStyle/>
        <a:p>
          <a:endParaRPr lang="tr-TR"/>
        </a:p>
      </dgm:t>
    </dgm:pt>
    <dgm:pt modelId="{E9FFBEA2-76EA-4C2E-A92B-25B94600DFE8}">
      <dgm:prSet/>
      <dgm:spPr/>
      <dgm:t>
        <a:bodyPr/>
        <a:lstStyle/>
        <a:p>
          <a:r>
            <a:rPr lang="tr-TR" dirty="0" smtClean="0">
              <a:latin typeface="Times New Roman" panose="02020603050405020304" pitchFamily="18" charset="0"/>
              <a:cs typeface="Times New Roman" panose="02020603050405020304" pitchFamily="18" charset="0"/>
            </a:rPr>
            <a:t>Muayene standartlarının belirlenmesi ve geliştirilmesi</a:t>
          </a:r>
          <a:endParaRPr lang="tr-TR" dirty="0"/>
        </a:p>
      </dgm:t>
    </dgm:pt>
    <dgm:pt modelId="{7AA354F2-8FAA-4D50-861A-17EEF3E7EE37}" type="parTrans" cxnId="{9C694397-06FD-4CA8-BB9F-A5E3B0C15277}">
      <dgm:prSet/>
      <dgm:spPr/>
      <dgm:t>
        <a:bodyPr/>
        <a:lstStyle/>
        <a:p>
          <a:endParaRPr lang="tr-TR"/>
        </a:p>
      </dgm:t>
    </dgm:pt>
    <dgm:pt modelId="{2E1720C2-CD0C-4726-A447-77C434261762}" type="sibTrans" cxnId="{9C694397-06FD-4CA8-BB9F-A5E3B0C15277}">
      <dgm:prSet/>
      <dgm:spPr/>
      <dgm:t>
        <a:bodyPr/>
        <a:lstStyle/>
        <a:p>
          <a:endParaRPr lang="tr-TR"/>
        </a:p>
      </dgm:t>
    </dgm:pt>
    <dgm:pt modelId="{5DE2B5B6-0C46-4EE5-A312-E5D9F86326DE}">
      <dgm:prSet/>
      <dgm:spPr/>
      <dgm:t>
        <a:bodyPr/>
        <a:lstStyle/>
        <a:p>
          <a:r>
            <a:rPr lang="tr-TR" dirty="0" smtClean="0">
              <a:latin typeface="Times New Roman" panose="02020603050405020304" pitchFamily="18" charset="0"/>
              <a:cs typeface="Times New Roman" panose="02020603050405020304" pitchFamily="18" charset="0"/>
            </a:rPr>
            <a:t>Üretici ile tüketici arasındaki ilişkilerin geliştirilmesi</a:t>
          </a:r>
          <a:endParaRPr lang="tr-TR" dirty="0"/>
        </a:p>
      </dgm:t>
    </dgm:pt>
    <dgm:pt modelId="{654773A7-5AAE-4D5F-8A5D-28D024E46A48}" type="parTrans" cxnId="{5E3A9F03-517A-44A1-9CC0-8BFA481F8F1C}">
      <dgm:prSet/>
      <dgm:spPr/>
      <dgm:t>
        <a:bodyPr/>
        <a:lstStyle/>
        <a:p>
          <a:endParaRPr lang="tr-TR"/>
        </a:p>
      </dgm:t>
    </dgm:pt>
    <dgm:pt modelId="{0E2AC269-AA8F-4BFE-9592-115FCC75DC65}" type="sibTrans" cxnId="{5E3A9F03-517A-44A1-9CC0-8BFA481F8F1C}">
      <dgm:prSet/>
      <dgm:spPr/>
      <dgm:t>
        <a:bodyPr/>
        <a:lstStyle/>
        <a:p>
          <a:endParaRPr lang="tr-TR"/>
        </a:p>
      </dgm:t>
    </dgm:pt>
    <dgm:pt modelId="{F6ECCABD-4B9E-4DD5-930B-457292F268B5}">
      <dgm:prSet/>
      <dgm:spPr/>
      <dgm:t>
        <a:bodyPr/>
        <a:lstStyle/>
        <a:p>
          <a:endParaRPr lang="tr-TR"/>
        </a:p>
      </dgm:t>
    </dgm:pt>
    <dgm:pt modelId="{F360D7B4-3788-4A0A-8B1A-D208B9A83B3D}" type="parTrans" cxnId="{986123A1-E1F3-4399-B3DC-2F4B1AFFA38C}">
      <dgm:prSet/>
      <dgm:spPr/>
      <dgm:t>
        <a:bodyPr/>
        <a:lstStyle/>
        <a:p>
          <a:endParaRPr lang="tr-TR"/>
        </a:p>
      </dgm:t>
    </dgm:pt>
    <dgm:pt modelId="{38316D8E-F699-49BD-AE63-039ECCA85692}" type="sibTrans" cxnId="{986123A1-E1F3-4399-B3DC-2F4B1AFFA38C}">
      <dgm:prSet/>
      <dgm:spPr/>
      <dgm:t>
        <a:bodyPr/>
        <a:lstStyle/>
        <a:p>
          <a:endParaRPr lang="tr-TR"/>
        </a:p>
      </dgm:t>
    </dgm:pt>
    <dgm:pt modelId="{F054CDEF-89EF-4230-BAA7-A95060884F39}">
      <dgm:prSet/>
      <dgm:spPr/>
      <dgm:t>
        <a:bodyPr/>
        <a:lstStyle/>
        <a:p>
          <a:r>
            <a:rPr lang="tr-TR" smtClean="0">
              <a:latin typeface="Times New Roman" panose="02020603050405020304" pitchFamily="18" charset="0"/>
              <a:cs typeface="Times New Roman" panose="02020603050405020304" pitchFamily="18" charset="0"/>
            </a:rPr>
            <a:t>Muayene maliyetlerinin düşürülmesi</a:t>
          </a:r>
          <a:endParaRPr lang="tr-TR"/>
        </a:p>
      </dgm:t>
    </dgm:pt>
    <dgm:pt modelId="{93903573-0125-450B-9BBA-B39F62D7A1B8}" type="parTrans" cxnId="{3AB1F21E-2BCF-4138-9E6C-C6496D4943CF}">
      <dgm:prSet/>
      <dgm:spPr/>
      <dgm:t>
        <a:bodyPr/>
        <a:lstStyle/>
        <a:p>
          <a:endParaRPr lang="tr-TR"/>
        </a:p>
      </dgm:t>
    </dgm:pt>
    <dgm:pt modelId="{DBC49A37-EEDE-4A18-84C5-573154BAAEE8}" type="sibTrans" cxnId="{3AB1F21E-2BCF-4138-9E6C-C6496D4943CF}">
      <dgm:prSet/>
      <dgm:spPr/>
      <dgm:t>
        <a:bodyPr/>
        <a:lstStyle/>
        <a:p>
          <a:endParaRPr lang="tr-TR"/>
        </a:p>
      </dgm:t>
    </dgm:pt>
    <dgm:pt modelId="{12835265-3129-482B-AAAE-928D0AC31078}" type="pres">
      <dgm:prSet presAssocID="{D7E22736-C8C4-406A-9BBE-20D6C7FE1650}" presName="Name0" presStyleCnt="0">
        <dgm:presLayoutVars>
          <dgm:chMax val="7"/>
          <dgm:chPref val="7"/>
          <dgm:dir/>
        </dgm:presLayoutVars>
      </dgm:prSet>
      <dgm:spPr/>
      <dgm:t>
        <a:bodyPr/>
        <a:lstStyle/>
        <a:p>
          <a:endParaRPr lang="tr-TR"/>
        </a:p>
      </dgm:t>
    </dgm:pt>
    <dgm:pt modelId="{DFAEA590-8E9C-4E4C-8CF1-AEBCE23EE879}" type="pres">
      <dgm:prSet presAssocID="{D7E22736-C8C4-406A-9BBE-20D6C7FE1650}" presName="Name1" presStyleCnt="0"/>
      <dgm:spPr/>
    </dgm:pt>
    <dgm:pt modelId="{418D9A90-A4A4-4C23-9389-A2514DD7C6E6}" type="pres">
      <dgm:prSet presAssocID="{D7E22736-C8C4-406A-9BBE-20D6C7FE1650}" presName="cycle" presStyleCnt="0"/>
      <dgm:spPr/>
    </dgm:pt>
    <dgm:pt modelId="{45E23DBB-4ABA-4A9F-8770-50D1B595183A}" type="pres">
      <dgm:prSet presAssocID="{D7E22736-C8C4-406A-9BBE-20D6C7FE1650}" presName="srcNode" presStyleLbl="node1" presStyleIdx="0" presStyleCnt="7"/>
      <dgm:spPr/>
    </dgm:pt>
    <dgm:pt modelId="{83A84671-C7DD-4D88-A555-FAC429EDCD9B}" type="pres">
      <dgm:prSet presAssocID="{D7E22736-C8C4-406A-9BBE-20D6C7FE1650}" presName="conn" presStyleLbl="parChTrans1D2" presStyleIdx="0" presStyleCnt="1"/>
      <dgm:spPr/>
      <dgm:t>
        <a:bodyPr/>
        <a:lstStyle/>
        <a:p>
          <a:endParaRPr lang="tr-TR"/>
        </a:p>
      </dgm:t>
    </dgm:pt>
    <dgm:pt modelId="{CC23BE82-33B0-4075-8E25-C0A039ECD963}" type="pres">
      <dgm:prSet presAssocID="{D7E22736-C8C4-406A-9BBE-20D6C7FE1650}" presName="extraNode" presStyleLbl="node1" presStyleIdx="0" presStyleCnt="7"/>
      <dgm:spPr/>
    </dgm:pt>
    <dgm:pt modelId="{DB151A73-0DED-4C6A-9BEB-2FECEB472464}" type="pres">
      <dgm:prSet presAssocID="{D7E22736-C8C4-406A-9BBE-20D6C7FE1650}" presName="dstNode" presStyleLbl="node1" presStyleIdx="0" presStyleCnt="7"/>
      <dgm:spPr/>
    </dgm:pt>
    <dgm:pt modelId="{DDC0756E-394C-43A6-98CA-95F95226435D}" type="pres">
      <dgm:prSet presAssocID="{D0BBF995-791A-4566-936C-780466B8DC50}" presName="text_1" presStyleLbl="node1" presStyleIdx="0" presStyleCnt="7">
        <dgm:presLayoutVars>
          <dgm:bulletEnabled val="1"/>
        </dgm:presLayoutVars>
      </dgm:prSet>
      <dgm:spPr/>
      <dgm:t>
        <a:bodyPr/>
        <a:lstStyle/>
        <a:p>
          <a:endParaRPr lang="tr-TR"/>
        </a:p>
      </dgm:t>
    </dgm:pt>
    <dgm:pt modelId="{E0E1E2AD-4A0C-4519-A271-520D0099F52C}" type="pres">
      <dgm:prSet presAssocID="{D0BBF995-791A-4566-936C-780466B8DC50}" presName="accent_1" presStyleCnt="0"/>
      <dgm:spPr/>
    </dgm:pt>
    <dgm:pt modelId="{71029AF7-D9A4-4567-A5FA-C7A1CDA814C1}" type="pres">
      <dgm:prSet presAssocID="{D0BBF995-791A-4566-936C-780466B8DC50}" presName="accentRepeatNode" presStyleLbl="solidFgAcc1" presStyleIdx="0" presStyleCnt="7"/>
      <dgm:spPr/>
      <dgm:t>
        <a:bodyPr/>
        <a:lstStyle/>
        <a:p>
          <a:endParaRPr lang="tr-TR"/>
        </a:p>
      </dgm:t>
    </dgm:pt>
    <dgm:pt modelId="{8FB7EFA2-93B5-4208-9243-8E8D4F0E1F3F}" type="pres">
      <dgm:prSet presAssocID="{ED3941E6-13B8-494C-96CA-3910EDABBBDE}" presName="text_2" presStyleLbl="node1" presStyleIdx="1" presStyleCnt="7">
        <dgm:presLayoutVars>
          <dgm:bulletEnabled val="1"/>
        </dgm:presLayoutVars>
      </dgm:prSet>
      <dgm:spPr/>
      <dgm:t>
        <a:bodyPr/>
        <a:lstStyle/>
        <a:p>
          <a:endParaRPr lang="tr-TR"/>
        </a:p>
      </dgm:t>
    </dgm:pt>
    <dgm:pt modelId="{7131170D-6911-4137-AF61-9255CCA145F2}" type="pres">
      <dgm:prSet presAssocID="{ED3941E6-13B8-494C-96CA-3910EDABBBDE}" presName="accent_2" presStyleCnt="0"/>
      <dgm:spPr/>
    </dgm:pt>
    <dgm:pt modelId="{4BD90E1D-0EEE-483A-9566-3C70C93D4580}" type="pres">
      <dgm:prSet presAssocID="{ED3941E6-13B8-494C-96CA-3910EDABBBDE}" presName="accentRepeatNode" presStyleLbl="solidFgAcc1" presStyleIdx="1" presStyleCnt="7"/>
      <dgm:spPr/>
    </dgm:pt>
    <dgm:pt modelId="{133FD959-69E6-46DA-B2D3-746E76FEF9C8}" type="pres">
      <dgm:prSet presAssocID="{2B5EDD36-05DF-460A-B1E0-25BFA1A0CE0E}" presName="text_3" presStyleLbl="node1" presStyleIdx="2" presStyleCnt="7">
        <dgm:presLayoutVars>
          <dgm:bulletEnabled val="1"/>
        </dgm:presLayoutVars>
      </dgm:prSet>
      <dgm:spPr/>
      <dgm:t>
        <a:bodyPr/>
        <a:lstStyle/>
        <a:p>
          <a:endParaRPr lang="tr-TR"/>
        </a:p>
      </dgm:t>
    </dgm:pt>
    <dgm:pt modelId="{8A547A9B-1A1C-4630-96AF-7B8BB76F55FF}" type="pres">
      <dgm:prSet presAssocID="{2B5EDD36-05DF-460A-B1E0-25BFA1A0CE0E}" presName="accent_3" presStyleCnt="0"/>
      <dgm:spPr/>
    </dgm:pt>
    <dgm:pt modelId="{5236312C-00DC-4E7B-860A-CC5632D47CF5}" type="pres">
      <dgm:prSet presAssocID="{2B5EDD36-05DF-460A-B1E0-25BFA1A0CE0E}" presName="accentRepeatNode" presStyleLbl="solidFgAcc1" presStyleIdx="2" presStyleCnt="7"/>
      <dgm:spPr/>
    </dgm:pt>
    <dgm:pt modelId="{35F1C6E1-4ACD-4A77-987A-C007CD1E8412}" type="pres">
      <dgm:prSet presAssocID="{31B4EBB1-34BA-456D-8D22-1FAF7109781E}" presName="text_4" presStyleLbl="node1" presStyleIdx="3" presStyleCnt="7">
        <dgm:presLayoutVars>
          <dgm:bulletEnabled val="1"/>
        </dgm:presLayoutVars>
      </dgm:prSet>
      <dgm:spPr/>
      <dgm:t>
        <a:bodyPr/>
        <a:lstStyle/>
        <a:p>
          <a:endParaRPr lang="tr-TR"/>
        </a:p>
      </dgm:t>
    </dgm:pt>
    <dgm:pt modelId="{9539488D-F996-429C-947E-A9C222DA8771}" type="pres">
      <dgm:prSet presAssocID="{31B4EBB1-34BA-456D-8D22-1FAF7109781E}" presName="accent_4" presStyleCnt="0"/>
      <dgm:spPr/>
    </dgm:pt>
    <dgm:pt modelId="{C01EF3B5-20C5-4676-A159-BE9343239607}" type="pres">
      <dgm:prSet presAssocID="{31B4EBB1-34BA-456D-8D22-1FAF7109781E}" presName="accentRepeatNode" presStyleLbl="solidFgAcc1" presStyleIdx="3" presStyleCnt="7"/>
      <dgm:spPr/>
    </dgm:pt>
    <dgm:pt modelId="{6F84A125-BABC-47A8-AD1C-F6D8A1B3F2BD}" type="pres">
      <dgm:prSet presAssocID="{E9FFBEA2-76EA-4C2E-A92B-25B94600DFE8}" presName="text_5" presStyleLbl="node1" presStyleIdx="4" presStyleCnt="7">
        <dgm:presLayoutVars>
          <dgm:bulletEnabled val="1"/>
        </dgm:presLayoutVars>
      </dgm:prSet>
      <dgm:spPr/>
      <dgm:t>
        <a:bodyPr/>
        <a:lstStyle/>
        <a:p>
          <a:endParaRPr lang="tr-TR"/>
        </a:p>
      </dgm:t>
    </dgm:pt>
    <dgm:pt modelId="{784AD016-E029-43B1-9640-636A309F30FC}" type="pres">
      <dgm:prSet presAssocID="{E9FFBEA2-76EA-4C2E-A92B-25B94600DFE8}" presName="accent_5" presStyleCnt="0"/>
      <dgm:spPr/>
    </dgm:pt>
    <dgm:pt modelId="{0B262FC8-7550-4755-874C-BDAF864FF3F1}" type="pres">
      <dgm:prSet presAssocID="{E9FFBEA2-76EA-4C2E-A92B-25B94600DFE8}" presName="accentRepeatNode" presStyleLbl="solidFgAcc1" presStyleIdx="4" presStyleCnt="7"/>
      <dgm:spPr/>
    </dgm:pt>
    <dgm:pt modelId="{60B0E305-3011-4206-B3CF-C195496F6B2D}" type="pres">
      <dgm:prSet presAssocID="{F054CDEF-89EF-4230-BAA7-A95060884F39}" presName="text_6" presStyleLbl="node1" presStyleIdx="5" presStyleCnt="7">
        <dgm:presLayoutVars>
          <dgm:bulletEnabled val="1"/>
        </dgm:presLayoutVars>
      </dgm:prSet>
      <dgm:spPr/>
      <dgm:t>
        <a:bodyPr/>
        <a:lstStyle/>
        <a:p>
          <a:endParaRPr lang="tr-TR"/>
        </a:p>
      </dgm:t>
    </dgm:pt>
    <dgm:pt modelId="{2B3697CB-8196-4CE9-A4F3-98A186E97F17}" type="pres">
      <dgm:prSet presAssocID="{F054CDEF-89EF-4230-BAA7-A95060884F39}" presName="accent_6" presStyleCnt="0"/>
      <dgm:spPr/>
    </dgm:pt>
    <dgm:pt modelId="{6B226AF1-7E15-460A-BA64-525C7801618A}" type="pres">
      <dgm:prSet presAssocID="{F054CDEF-89EF-4230-BAA7-A95060884F39}" presName="accentRepeatNode" presStyleLbl="solidFgAcc1" presStyleIdx="5" presStyleCnt="7"/>
      <dgm:spPr/>
    </dgm:pt>
    <dgm:pt modelId="{5607F292-E1C1-4BB4-A95F-384B9EB97960}" type="pres">
      <dgm:prSet presAssocID="{5DE2B5B6-0C46-4EE5-A312-E5D9F86326DE}" presName="text_7" presStyleLbl="node1" presStyleIdx="6" presStyleCnt="7">
        <dgm:presLayoutVars>
          <dgm:bulletEnabled val="1"/>
        </dgm:presLayoutVars>
      </dgm:prSet>
      <dgm:spPr/>
      <dgm:t>
        <a:bodyPr/>
        <a:lstStyle/>
        <a:p>
          <a:endParaRPr lang="tr-TR"/>
        </a:p>
      </dgm:t>
    </dgm:pt>
    <dgm:pt modelId="{005A754A-AF64-4180-9962-0CF6FF39CF88}" type="pres">
      <dgm:prSet presAssocID="{5DE2B5B6-0C46-4EE5-A312-E5D9F86326DE}" presName="accent_7" presStyleCnt="0"/>
      <dgm:spPr/>
    </dgm:pt>
    <dgm:pt modelId="{111AE4AF-1496-4A0A-A8C4-DF32EAB24E74}" type="pres">
      <dgm:prSet presAssocID="{5DE2B5B6-0C46-4EE5-A312-E5D9F86326DE}" presName="accentRepeatNode" presStyleLbl="solidFgAcc1" presStyleIdx="6" presStyleCnt="7"/>
      <dgm:spPr/>
    </dgm:pt>
  </dgm:ptLst>
  <dgm:cxnLst>
    <dgm:cxn modelId="{3AB1F21E-2BCF-4138-9E6C-C6496D4943CF}" srcId="{D7E22736-C8C4-406A-9BBE-20D6C7FE1650}" destId="{F054CDEF-89EF-4230-BAA7-A95060884F39}" srcOrd="5" destOrd="0" parTransId="{93903573-0125-450B-9BBA-B39F62D7A1B8}" sibTransId="{DBC49A37-EEDE-4A18-84C5-573154BAAEE8}"/>
    <dgm:cxn modelId="{8DDD8B8D-BA62-42C2-AE46-6F31428CD40B}" type="presOf" srcId="{9FDF0D2A-8D51-47DA-B1DC-A903DB854096}" destId="{83A84671-C7DD-4D88-A555-FAC429EDCD9B}" srcOrd="0" destOrd="0" presId="urn:microsoft.com/office/officeart/2008/layout/VerticalCurvedList"/>
    <dgm:cxn modelId="{9C694397-06FD-4CA8-BB9F-A5E3B0C15277}" srcId="{D7E22736-C8C4-406A-9BBE-20D6C7FE1650}" destId="{E9FFBEA2-76EA-4C2E-A92B-25B94600DFE8}" srcOrd="4" destOrd="0" parTransId="{7AA354F2-8FAA-4D50-861A-17EEF3E7EE37}" sibTransId="{2E1720C2-CD0C-4726-A447-77C434261762}"/>
    <dgm:cxn modelId="{D9AD6D9E-4D81-46B6-95F8-080C70E13610}" type="presOf" srcId="{F054CDEF-89EF-4230-BAA7-A95060884F39}" destId="{60B0E305-3011-4206-B3CF-C195496F6B2D}" srcOrd="0" destOrd="0" presId="urn:microsoft.com/office/officeart/2008/layout/VerticalCurvedList"/>
    <dgm:cxn modelId="{F437F4B0-8E6F-4920-8084-5005E6C8AB6B}" type="presOf" srcId="{2B5EDD36-05DF-460A-B1E0-25BFA1A0CE0E}" destId="{133FD959-69E6-46DA-B2D3-746E76FEF9C8}" srcOrd="0" destOrd="0" presId="urn:microsoft.com/office/officeart/2008/layout/VerticalCurvedList"/>
    <dgm:cxn modelId="{A666865D-59A2-4B94-B249-F914FA7A9677}" type="presOf" srcId="{31B4EBB1-34BA-456D-8D22-1FAF7109781E}" destId="{35F1C6E1-4ACD-4A77-987A-C007CD1E8412}" srcOrd="0" destOrd="0" presId="urn:microsoft.com/office/officeart/2008/layout/VerticalCurvedList"/>
    <dgm:cxn modelId="{C84939F2-0032-48FC-990F-6CE63575DB89}" srcId="{D7E22736-C8C4-406A-9BBE-20D6C7FE1650}" destId="{ED3941E6-13B8-494C-96CA-3910EDABBBDE}" srcOrd="1" destOrd="0" parTransId="{35ADF9E9-BCBF-4AD3-8F33-F4B64084527D}" sibTransId="{A9A8F4E0-D18B-4956-9D29-44161BA182AC}"/>
    <dgm:cxn modelId="{5E3A9F03-517A-44A1-9CC0-8BFA481F8F1C}" srcId="{D7E22736-C8C4-406A-9BBE-20D6C7FE1650}" destId="{5DE2B5B6-0C46-4EE5-A312-E5D9F86326DE}" srcOrd="6" destOrd="0" parTransId="{654773A7-5AAE-4D5F-8A5D-28D024E46A48}" sibTransId="{0E2AC269-AA8F-4BFE-9592-115FCC75DC65}"/>
    <dgm:cxn modelId="{F5E9737E-6A1E-4BBC-8296-4C1DF3DB1B53}" type="presOf" srcId="{5DE2B5B6-0C46-4EE5-A312-E5D9F86326DE}" destId="{5607F292-E1C1-4BB4-A95F-384B9EB97960}" srcOrd="0" destOrd="0" presId="urn:microsoft.com/office/officeart/2008/layout/VerticalCurvedList"/>
    <dgm:cxn modelId="{7659079E-8228-4921-A3FA-05A3730C9846}" type="presOf" srcId="{ED3941E6-13B8-494C-96CA-3910EDABBBDE}" destId="{8FB7EFA2-93B5-4208-9243-8E8D4F0E1F3F}" srcOrd="0" destOrd="0" presId="urn:microsoft.com/office/officeart/2008/layout/VerticalCurvedList"/>
    <dgm:cxn modelId="{629D792C-41ED-4E51-982D-0981F069F19A}" type="presOf" srcId="{D7E22736-C8C4-406A-9BBE-20D6C7FE1650}" destId="{12835265-3129-482B-AAAE-928D0AC31078}" srcOrd="0" destOrd="0" presId="urn:microsoft.com/office/officeart/2008/layout/VerticalCurvedList"/>
    <dgm:cxn modelId="{51972168-A859-4177-81E8-212637ACEBE2}" srcId="{D7E22736-C8C4-406A-9BBE-20D6C7FE1650}" destId="{D0BBF995-791A-4566-936C-780466B8DC50}" srcOrd="0" destOrd="0" parTransId="{0A0C79DD-1CAA-4B51-AEA0-9B7BE8ACB379}" sibTransId="{9FDF0D2A-8D51-47DA-B1DC-A903DB854096}"/>
    <dgm:cxn modelId="{986123A1-E1F3-4399-B3DC-2F4B1AFFA38C}" srcId="{D7E22736-C8C4-406A-9BBE-20D6C7FE1650}" destId="{F6ECCABD-4B9E-4DD5-930B-457292F268B5}" srcOrd="7" destOrd="0" parTransId="{F360D7B4-3788-4A0A-8B1A-D208B9A83B3D}" sibTransId="{38316D8E-F699-49BD-AE63-039ECCA85692}"/>
    <dgm:cxn modelId="{64E03837-36A9-4B87-9171-53328900AA47}" srcId="{D7E22736-C8C4-406A-9BBE-20D6C7FE1650}" destId="{31B4EBB1-34BA-456D-8D22-1FAF7109781E}" srcOrd="3" destOrd="0" parTransId="{3BB213C9-EE47-457C-943D-9859B33BA43A}" sibTransId="{4D0C45F0-D03A-451B-B0B3-4B3C3A4E4235}"/>
    <dgm:cxn modelId="{38108936-A126-4A27-9CB9-ED72054F8691}" type="presOf" srcId="{D0BBF995-791A-4566-936C-780466B8DC50}" destId="{DDC0756E-394C-43A6-98CA-95F95226435D}" srcOrd="0" destOrd="0" presId="urn:microsoft.com/office/officeart/2008/layout/VerticalCurvedList"/>
    <dgm:cxn modelId="{6C2D1B5B-C0AA-480A-B29D-D31047B6C70B}" srcId="{D7E22736-C8C4-406A-9BBE-20D6C7FE1650}" destId="{2B5EDD36-05DF-460A-B1E0-25BFA1A0CE0E}" srcOrd="2" destOrd="0" parTransId="{A7D5C3B9-B889-4513-812C-733BBE0638E6}" sibTransId="{745CDDC6-1526-4B63-AD4D-3D2AFE89932B}"/>
    <dgm:cxn modelId="{3C7CA58D-A68B-4DC4-AC46-BCA5DA4C8B30}" type="presOf" srcId="{E9FFBEA2-76EA-4C2E-A92B-25B94600DFE8}" destId="{6F84A125-BABC-47A8-AD1C-F6D8A1B3F2BD}" srcOrd="0" destOrd="0" presId="urn:microsoft.com/office/officeart/2008/layout/VerticalCurvedList"/>
    <dgm:cxn modelId="{AFE8AE7D-2305-4112-8F87-66661B5E8EB3}" type="presParOf" srcId="{12835265-3129-482B-AAAE-928D0AC31078}" destId="{DFAEA590-8E9C-4E4C-8CF1-AEBCE23EE879}" srcOrd="0" destOrd="0" presId="urn:microsoft.com/office/officeart/2008/layout/VerticalCurvedList"/>
    <dgm:cxn modelId="{8FF7C28F-7950-477F-BEC6-91B2CD080E1D}" type="presParOf" srcId="{DFAEA590-8E9C-4E4C-8CF1-AEBCE23EE879}" destId="{418D9A90-A4A4-4C23-9389-A2514DD7C6E6}" srcOrd="0" destOrd="0" presId="urn:microsoft.com/office/officeart/2008/layout/VerticalCurvedList"/>
    <dgm:cxn modelId="{6A6D4C16-ED43-429B-8744-17C055705129}" type="presParOf" srcId="{418D9A90-A4A4-4C23-9389-A2514DD7C6E6}" destId="{45E23DBB-4ABA-4A9F-8770-50D1B595183A}" srcOrd="0" destOrd="0" presId="urn:microsoft.com/office/officeart/2008/layout/VerticalCurvedList"/>
    <dgm:cxn modelId="{0EDB20C3-65D9-4AC0-8DA7-2CFFF849A077}" type="presParOf" srcId="{418D9A90-A4A4-4C23-9389-A2514DD7C6E6}" destId="{83A84671-C7DD-4D88-A555-FAC429EDCD9B}" srcOrd="1" destOrd="0" presId="urn:microsoft.com/office/officeart/2008/layout/VerticalCurvedList"/>
    <dgm:cxn modelId="{10906477-357C-4CF5-A0CB-B4CB41F4F749}" type="presParOf" srcId="{418D9A90-A4A4-4C23-9389-A2514DD7C6E6}" destId="{CC23BE82-33B0-4075-8E25-C0A039ECD963}" srcOrd="2" destOrd="0" presId="urn:microsoft.com/office/officeart/2008/layout/VerticalCurvedList"/>
    <dgm:cxn modelId="{D83EAE51-EAF2-4C4D-B8AE-CAD400370F1F}" type="presParOf" srcId="{418D9A90-A4A4-4C23-9389-A2514DD7C6E6}" destId="{DB151A73-0DED-4C6A-9BEB-2FECEB472464}" srcOrd="3" destOrd="0" presId="urn:microsoft.com/office/officeart/2008/layout/VerticalCurvedList"/>
    <dgm:cxn modelId="{FAE3BCA1-80F4-4570-8E54-7885550D74EB}" type="presParOf" srcId="{DFAEA590-8E9C-4E4C-8CF1-AEBCE23EE879}" destId="{DDC0756E-394C-43A6-98CA-95F95226435D}" srcOrd="1" destOrd="0" presId="urn:microsoft.com/office/officeart/2008/layout/VerticalCurvedList"/>
    <dgm:cxn modelId="{444A5872-18C6-4DDE-ABEB-C4F6C537FFAC}" type="presParOf" srcId="{DFAEA590-8E9C-4E4C-8CF1-AEBCE23EE879}" destId="{E0E1E2AD-4A0C-4519-A271-520D0099F52C}" srcOrd="2" destOrd="0" presId="urn:microsoft.com/office/officeart/2008/layout/VerticalCurvedList"/>
    <dgm:cxn modelId="{A8C6FCC5-C86D-4505-A006-680398F668EC}" type="presParOf" srcId="{E0E1E2AD-4A0C-4519-A271-520D0099F52C}" destId="{71029AF7-D9A4-4567-A5FA-C7A1CDA814C1}" srcOrd="0" destOrd="0" presId="urn:microsoft.com/office/officeart/2008/layout/VerticalCurvedList"/>
    <dgm:cxn modelId="{4721388E-D74D-4C2B-B17F-1E24899E44C6}" type="presParOf" srcId="{DFAEA590-8E9C-4E4C-8CF1-AEBCE23EE879}" destId="{8FB7EFA2-93B5-4208-9243-8E8D4F0E1F3F}" srcOrd="3" destOrd="0" presId="urn:microsoft.com/office/officeart/2008/layout/VerticalCurvedList"/>
    <dgm:cxn modelId="{56481E46-5C33-4728-B9F4-1001C6293F2A}" type="presParOf" srcId="{DFAEA590-8E9C-4E4C-8CF1-AEBCE23EE879}" destId="{7131170D-6911-4137-AF61-9255CCA145F2}" srcOrd="4" destOrd="0" presId="urn:microsoft.com/office/officeart/2008/layout/VerticalCurvedList"/>
    <dgm:cxn modelId="{6CFA30D5-D1F5-4D54-B2CB-AA95C065CE3E}" type="presParOf" srcId="{7131170D-6911-4137-AF61-9255CCA145F2}" destId="{4BD90E1D-0EEE-483A-9566-3C70C93D4580}" srcOrd="0" destOrd="0" presId="urn:microsoft.com/office/officeart/2008/layout/VerticalCurvedList"/>
    <dgm:cxn modelId="{E9CB8887-5491-4A92-A084-1348F8A4B401}" type="presParOf" srcId="{DFAEA590-8E9C-4E4C-8CF1-AEBCE23EE879}" destId="{133FD959-69E6-46DA-B2D3-746E76FEF9C8}" srcOrd="5" destOrd="0" presId="urn:microsoft.com/office/officeart/2008/layout/VerticalCurvedList"/>
    <dgm:cxn modelId="{AD775E1D-CBC7-4BD3-B5A1-60E38DFEE5C2}" type="presParOf" srcId="{DFAEA590-8E9C-4E4C-8CF1-AEBCE23EE879}" destId="{8A547A9B-1A1C-4630-96AF-7B8BB76F55FF}" srcOrd="6" destOrd="0" presId="urn:microsoft.com/office/officeart/2008/layout/VerticalCurvedList"/>
    <dgm:cxn modelId="{862D9A14-84F7-445F-B693-0CBAB8D99CC2}" type="presParOf" srcId="{8A547A9B-1A1C-4630-96AF-7B8BB76F55FF}" destId="{5236312C-00DC-4E7B-860A-CC5632D47CF5}" srcOrd="0" destOrd="0" presId="urn:microsoft.com/office/officeart/2008/layout/VerticalCurvedList"/>
    <dgm:cxn modelId="{DC8E229B-2C2C-402D-A32E-873A877D4DC7}" type="presParOf" srcId="{DFAEA590-8E9C-4E4C-8CF1-AEBCE23EE879}" destId="{35F1C6E1-4ACD-4A77-987A-C007CD1E8412}" srcOrd="7" destOrd="0" presId="urn:microsoft.com/office/officeart/2008/layout/VerticalCurvedList"/>
    <dgm:cxn modelId="{04D674AC-2560-47EC-AAE6-F58FAA7B5AB4}" type="presParOf" srcId="{DFAEA590-8E9C-4E4C-8CF1-AEBCE23EE879}" destId="{9539488D-F996-429C-947E-A9C222DA8771}" srcOrd="8" destOrd="0" presId="urn:microsoft.com/office/officeart/2008/layout/VerticalCurvedList"/>
    <dgm:cxn modelId="{18CE1786-70AA-4DC3-B0D5-655BC6DA1109}" type="presParOf" srcId="{9539488D-F996-429C-947E-A9C222DA8771}" destId="{C01EF3B5-20C5-4676-A159-BE9343239607}" srcOrd="0" destOrd="0" presId="urn:microsoft.com/office/officeart/2008/layout/VerticalCurvedList"/>
    <dgm:cxn modelId="{798CAACA-E6BD-4F8E-946C-67E1A80C5B14}" type="presParOf" srcId="{DFAEA590-8E9C-4E4C-8CF1-AEBCE23EE879}" destId="{6F84A125-BABC-47A8-AD1C-F6D8A1B3F2BD}" srcOrd="9" destOrd="0" presId="urn:microsoft.com/office/officeart/2008/layout/VerticalCurvedList"/>
    <dgm:cxn modelId="{E5F687E0-4931-4EA3-BF71-F825CE8284FB}" type="presParOf" srcId="{DFAEA590-8E9C-4E4C-8CF1-AEBCE23EE879}" destId="{784AD016-E029-43B1-9640-636A309F30FC}" srcOrd="10" destOrd="0" presId="urn:microsoft.com/office/officeart/2008/layout/VerticalCurvedList"/>
    <dgm:cxn modelId="{245167D3-5A21-4024-97AA-66216136AB70}" type="presParOf" srcId="{784AD016-E029-43B1-9640-636A309F30FC}" destId="{0B262FC8-7550-4755-874C-BDAF864FF3F1}" srcOrd="0" destOrd="0" presId="urn:microsoft.com/office/officeart/2008/layout/VerticalCurvedList"/>
    <dgm:cxn modelId="{2EE8630B-6997-4737-81C4-B336F1F9BDAE}" type="presParOf" srcId="{DFAEA590-8E9C-4E4C-8CF1-AEBCE23EE879}" destId="{60B0E305-3011-4206-B3CF-C195496F6B2D}" srcOrd="11" destOrd="0" presId="urn:microsoft.com/office/officeart/2008/layout/VerticalCurvedList"/>
    <dgm:cxn modelId="{DDFC9681-851E-4623-829D-82DA24943CAE}" type="presParOf" srcId="{DFAEA590-8E9C-4E4C-8CF1-AEBCE23EE879}" destId="{2B3697CB-8196-4CE9-A4F3-98A186E97F17}" srcOrd="12" destOrd="0" presId="urn:microsoft.com/office/officeart/2008/layout/VerticalCurvedList"/>
    <dgm:cxn modelId="{2AB618CA-CAAE-435F-A516-039AF75B0023}" type="presParOf" srcId="{2B3697CB-8196-4CE9-A4F3-98A186E97F17}" destId="{6B226AF1-7E15-460A-BA64-525C7801618A}" srcOrd="0" destOrd="0" presId="urn:microsoft.com/office/officeart/2008/layout/VerticalCurvedList"/>
    <dgm:cxn modelId="{6DB70E64-53CE-4073-987D-460964891B49}" type="presParOf" srcId="{DFAEA590-8E9C-4E4C-8CF1-AEBCE23EE879}" destId="{5607F292-E1C1-4BB4-A95F-384B9EB97960}" srcOrd="13" destOrd="0" presId="urn:microsoft.com/office/officeart/2008/layout/VerticalCurvedList"/>
    <dgm:cxn modelId="{1F335525-FA33-419E-8EA7-D2E6287A5519}" type="presParOf" srcId="{DFAEA590-8E9C-4E4C-8CF1-AEBCE23EE879}" destId="{005A754A-AF64-4180-9962-0CF6FF39CF88}" srcOrd="14" destOrd="0" presId="urn:microsoft.com/office/officeart/2008/layout/VerticalCurvedList"/>
    <dgm:cxn modelId="{58B2D2E9-7A98-437E-82B7-59DFCD960182}" type="presParOf" srcId="{005A754A-AF64-4180-9962-0CF6FF39CF88}" destId="{111AE4AF-1496-4A0A-A8C4-DF32EAB24E74}"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08CFB764-B67F-4558-BA18-44C489E76922}"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tr-TR"/>
        </a:p>
      </dgm:t>
    </dgm:pt>
    <dgm:pt modelId="{47060A2F-BE7E-462A-ACCA-FBF6CE7A05BD}">
      <dgm:prSet phldrT="[Metin]"/>
      <dgm:spPr/>
      <dgm:t>
        <a:bodyPr/>
        <a:lstStyle/>
        <a:p>
          <a:r>
            <a:rPr lang="tr-TR" dirty="0" smtClean="0"/>
            <a:t>İstatistiksel Veri Analizi</a:t>
          </a:r>
          <a:endParaRPr lang="tr-TR" dirty="0"/>
        </a:p>
      </dgm:t>
    </dgm:pt>
    <dgm:pt modelId="{109FB959-04F1-4593-A7D7-7A4EDD432031}" type="parTrans" cxnId="{927F1652-5224-4D99-81DB-BAF95C53B770}">
      <dgm:prSet/>
      <dgm:spPr/>
      <dgm:t>
        <a:bodyPr/>
        <a:lstStyle/>
        <a:p>
          <a:endParaRPr lang="tr-TR"/>
        </a:p>
      </dgm:t>
    </dgm:pt>
    <dgm:pt modelId="{FB0DB160-59E7-45A0-9682-CDE6CCF4A5EF}" type="sibTrans" cxnId="{927F1652-5224-4D99-81DB-BAF95C53B770}">
      <dgm:prSet/>
      <dgm:spPr/>
      <dgm:t>
        <a:bodyPr/>
        <a:lstStyle/>
        <a:p>
          <a:endParaRPr lang="tr-TR"/>
        </a:p>
      </dgm:t>
    </dgm:pt>
    <dgm:pt modelId="{C6E65141-818A-4649-8B61-3FD756CC5033}">
      <dgm:prSet phldrT="[Metin]"/>
      <dgm:spPr/>
      <dgm:t>
        <a:bodyPr/>
        <a:lstStyle/>
        <a:p>
          <a:r>
            <a:rPr lang="tr-TR" dirty="0" smtClean="0"/>
            <a:t>Veri toplama</a:t>
          </a:r>
          <a:endParaRPr lang="tr-TR" dirty="0"/>
        </a:p>
      </dgm:t>
    </dgm:pt>
    <dgm:pt modelId="{D718BBFC-78E8-4959-84A2-6B5F1413A2F4}" type="parTrans" cxnId="{FAA82FEA-8270-4A39-9DB6-74A8664A5F3A}">
      <dgm:prSet/>
      <dgm:spPr/>
      <dgm:t>
        <a:bodyPr/>
        <a:lstStyle/>
        <a:p>
          <a:endParaRPr lang="tr-TR"/>
        </a:p>
      </dgm:t>
    </dgm:pt>
    <dgm:pt modelId="{1EED6883-71BC-43F5-8791-BD4E5CEBD877}" type="sibTrans" cxnId="{FAA82FEA-8270-4A39-9DB6-74A8664A5F3A}">
      <dgm:prSet/>
      <dgm:spPr/>
      <dgm:t>
        <a:bodyPr/>
        <a:lstStyle/>
        <a:p>
          <a:endParaRPr lang="tr-TR"/>
        </a:p>
      </dgm:t>
    </dgm:pt>
    <dgm:pt modelId="{9C086DDE-C0F1-4621-98A0-F83437FFF0D6}">
      <dgm:prSet phldrT="[Metin]"/>
      <dgm:spPr/>
      <dgm:t>
        <a:bodyPr/>
        <a:lstStyle/>
        <a:p>
          <a:r>
            <a:rPr lang="tr-TR" dirty="0" smtClean="0"/>
            <a:t>Analiz etme</a:t>
          </a:r>
          <a:endParaRPr lang="tr-TR" dirty="0"/>
        </a:p>
      </dgm:t>
    </dgm:pt>
    <dgm:pt modelId="{E548E13D-A70F-4E62-981E-57E9D0A32A34}" type="parTrans" cxnId="{EFE959E9-4334-4EBB-9BC2-6EC1A4E5F61E}">
      <dgm:prSet/>
      <dgm:spPr/>
      <dgm:t>
        <a:bodyPr/>
        <a:lstStyle/>
        <a:p>
          <a:endParaRPr lang="tr-TR"/>
        </a:p>
      </dgm:t>
    </dgm:pt>
    <dgm:pt modelId="{F696358A-3191-4E54-B9EE-3220B77F7579}" type="sibTrans" cxnId="{EFE959E9-4334-4EBB-9BC2-6EC1A4E5F61E}">
      <dgm:prSet/>
      <dgm:spPr/>
      <dgm:t>
        <a:bodyPr/>
        <a:lstStyle/>
        <a:p>
          <a:endParaRPr lang="tr-TR"/>
        </a:p>
      </dgm:t>
    </dgm:pt>
    <dgm:pt modelId="{2051434A-B205-4496-B762-172CC9EE06E8}">
      <dgm:prSet phldrT="[Metin]"/>
      <dgm:spPr/>
      <dgm:t>
        <a:bodyPr/>
        <a:lstStyle/>
        <a:p>
          <a:r>
            <a:rPr lang="tr-TR" dirty="0" smtClean="0"/>
            <a:t>Yorumlama</a:t>
          </a:r>
          <a:endParaRPr lang="tr-TR" dirty="0"/>
        </a:p>
      </dgm:t>
    </dgm:pt>
    <dgm:pt modelId="{6D6F68E7-B651-4908-8049-4BEDA80EA028}" type="parTrans" cxnId="{A497567E-0206-495E-870E-E46EC0B1A117}">
      <dgm:prSet/>
      <dgm:spPr/>
      <dgm:t>
        <a:bodyPr/>
        <a:lstStyle/>
        <a:p>
          <a:endParaRPr lang="tr-TR"/>
        </a:p>
      </dgm:t>
    </dgm:pt>
    <dgm:pt modelId="{CE393CB7-7501-4D4B-8293-DF1BB718E380}" type="sibTrans" cxnId="{A497567E-0206-495E-870E-E46EC0B1A117}">
      <dgm:prSet/>
      <dgm:spPr/>
      <dgm:t>
        <a:bodyPr/>
        <a:lstStyle/>
        <a:p>
          <a:endParaRPr lang="tr-TR"/>
        </a:p>
      </dgm:t>
    </dgm:pt>
    <dgm:pt modelId="{0F550AD6-8382-47BD-A010-0756B5630936}" type="pres">
      <dgm:prSet presAssocID="{08CFB764-B67F-4558-BA18-44C489E76922}" presName="Name0" presStyleCnt="0">
        <dgm:presLayoutVars>
          <dgm:chMax val="1"/>
          <dgm:dir/>
          <dgm:animLvl val="ctr"/>
          <dgm:resizeHandles val="exact"/>
        </dgm:presLayoutVars>
      </dgm:prSet>
      <dgm:spPr/>
      <dgm:t>
        <a:bodyPr/>
        <a:lstStyle/>
        <a:p>
          <a:endParaRPr lang="tr-TR"/>
        </a:p>
      </dgm:t>
    </dgm:pt>
    <dgm:pt modelId="{0B361E01-4D7A-4EFF-B6AA-31FB0159D34A}" type="pres">
      <dgm:prSet presAssocID="{47060A2F-BE7E-462A-ACCA-FBF6CE7A05BD}" presName="centerShape" presStyleLbl="node0" presStyleIdx="0" presStyleCnt="1"/>
      <dgm:spPr/>
      <dgm:t>
        <a:bodyPr/>
        <a:lstStyle/>
        <a:p>
          <a:endParaRPr lang="tr-TR"/>
        </a:p>
      </dgm:t>
    </dgm:pt>
    <dgm:pt modelId="{BF664B17-BFBC-4573-94C5-37B942F94CEA}" type="pres">
      <dgm:prSet presAssocID="{C6E65141-818A-4649-8B61-3FD756CC5033}" presName="node" presStyleLbl="node1" presStyleIdx="0" presStyleCnt="3">
        <dgm:presLayoutVars>
          <dgm:bulletEnabled val="1"/>
        </dgm:presLayoutVars>
      </dgm:prSet>
      <dgm:spPr/>
      <dgm:t>
        <a:bodyPr/>
        <a:lstStyle/>
        <a:p>
          <a:endParaRPr lang="tr-TR"/>
        </a:p>
      </dgm:t>
    </dgm:pt>
    <dgm:pt modelId="{3374909F-4128-4A5D-89D1-21CDAC2EAE35}" type="pres">
      <dgm:prSet presAssocID="{C6E65141-818A-4649-8B61-3FD756CC5033}" presName="dummy" presStyleCnt="0"/>
      <dgm:spPr/>
    </dgm:pt>
    <dgm:pt modelId="{7729A9A3-BB1F-466C-9266-997E67505575}" type="pres">
      <dgm:prSet presAssocID="{1EED6883-71BC-43F5-8791-BD4E5CEBD877}" presName="sibTrans" presStyleLbl="sibTrans2D1" presStyleIdx="0" presStyleCnt="3"/>
      <dgm:spPr/>
      <dgm:t>
        <a:bodyPr/>
        <a:lstStyle/>
        <a:p>
          <a:endParaRPr lang="tr-TR"/>
        </a:p>
      </dgm:t>
    </dgm:pt>
    <dgm:pt modelId="{601411C1-6CB1-4CA7-9D46-9C23BBFB07F9}" type="pres">
      <dgm:prSet presAssocID="{9C086DDE-C0F1-4621-98A0-F83437FFF0D6}" presName="node" presStyleLbl="node1" presStyleIdx="1" presStyleCnt="3">
        <dgm:presLayoutVars>
          <dgm:bulletEnabled val="1"/>
        </dgm:presLayoutVars>
      </dgm:prSet>
      <dgm:spPr/>
      <dgm:t>
        <a:bodyPr/>
        <a:lstStyle/>
        <a:p>
          <a:endParaRPr lang="tr-TR"/>
        </a:p>
      </dgm:t>
    </dgm:pt>
    <dgm:pt modelId="{E3335A7A-1E5B-4EAE-8C77-C449F29245E8}" type="pres">
      <dgm:prSet presAssocID="{9C086DDE-C0F1-4621-98A0-F83437FFF0D6}" presName="dummy" presStyleCnt="0"/>
      <dgm:spPr/>
    </dgm:pt>
    <dgm:pt modelId="{295AD758-7BED-4A37-84BC-14B35D17CC5E}" type="pres">
      <dgm:prSet presAssocID="{F696358A-3191-4E54-B9EE-3220B77F7579}" presName="sibTrans" presStyleLbl="sibTrans2D1" presStyleIdx="1" presStyleCnt="3"/>
      <dgm:spPr/>
      <dgm:t>
        <a:bodyPr/>
        <a:lstStyle/>
        <a:p>
          <a:endParaRPr lang="tr-TR"/>
        </a:p>
      </dgm:t>
    </dgm:pt>
    <dgm:pt modelId="{C125ECDB-3A21-46D3-8278-2122C9B4E8BF}" type="pres">
      <dgm:prSet presAssocID="{2051434A-B205-4496-B762-172CC9EE06E8}" presName="node" presStyleLbl="node1" presStyleIdx="2" presStyleCnt="3">
        <dgm:presLayoutVars>
          <dgm:bulletEnabled val="1"/>
        </dgm:presLayoutVars>
      </dgm:prSet>
      <dgm:spPr/>
      <dgm:t>
        <a:bodyPr/>
        <a:lstStyle/>
        <a:p>
          <a:endParaRPr lang="tr-TR"/>
        </a:p>
      </dgm:t>
    </dgm:pt>
    <dgm:pt modelId="{C6EE9D4E-4993-4F58-B0B4-8DE356BCD0D5}" type="pres">
      <dgm:prSet presAssocID="{2051434A-B205-4496-B762-172CC9EE06E8}" presName="dummy" presStyleCnt="0"/>
      <dgm:spPr/>
    </dgm:pt>
    <dgm:pt modelId="{08D0E894-2BD0-4DB8-B678-823048D79134}" type="pres">
      <dgm:prSet presAssocID="{CE393CB7-7501-4D4B-8293-DF1BB718E380}" presName="sibTrans" presStyleLbl="sibTrans2D1" presStyleIdx="2" presStyleCnt="3"/>
      <dgm:spPr/>
      <dgm:t>
        <a:bodyPr/>
        <a:lstStyle/>
        <a:p>
          <a:endParaRPr lang="tr-TR"/>
        </a:p>
      </dgm:t>
    </dgm:pt>
  </dgm:ptLst>
  <dgm:cxnLst>
    <dgm:cxn modelId="{3D12DE33-01AD-4616-B785-C08E4967D183}" type="presOf" srcId="{47060A2F-BE7E-462A-ACCA-FBF6CE7A05BD}" destId="{0B361E01-4D7A-4EFF-B6AA-31FB0159D34A}" srcOrd="0" destOrd="0" presId="urn:microsoft.com/office/officeart/2005/8/layout/radial6"/>
    <dgm:cxn modelId="{E1897CB5-6F39-4753-82C5-C15BA71A0C81}" type="presOf" srcId="{9C086DDE-C0F1-4621-98A0-F83437FFF0D6}" destId="{601411C1-6CB1-4CA7-9D46-9C23BBFB07F9}" srcOrd="0" destOrd="0" presId="urn:microsoft.com/office/officeart/2005/8/layout/radial6"/>
    <dgm:cxn modelId="{FAA82FEA-8270-4A39-9DB6-74A8664A5F3A}" srcId="{47060A2F-BE7E-462A-ACCA-FBF6CE7A05BD}" destId="{C6E65141-818A-4649-8B61-3FD756CC5033}" srcOrd="0" destOrd="0" parTransId="{D718BBFC-78E8-4959-84A2-6B5F1413A2F4}" sibTransId="{1EED6883-71BC-43F5-8791-BD4E5CEBD877}"/>
    <dgm:cxn modelId="{B59BBE0F-911A-4F07-A8A7-7142A19992A6}" type="presOf" srcId="{C6E65141-818A-4649-8B61-3FD756CC5033}" destId="{BF664B17-BFBC-4573-94C5-37B942F94CEA}" srcOrd="0" destOrd="0" presId="urn:microsoft.com/office/officeart/2005/8/layout/radial6"/>
    <dgm:cxn modelId="{927F1652-5224-4D99-81DB-BAF95C53B770}" srcId="{08CFB764-B67F-4558-BA18-44C489E76922}" destId="{47060A2F-BE7E-462A-ACCA-FBF6CE7A05BD}" srcOrd="0" destOrd="0" parTransId="{109FB959-04F1-4593-A7D7-7A4EDD432031}" sibTransId="{FB0DB160-59E7-45A0-9682-CDE6CCF4A5EF}"/>
    <dgm:cxn modelId="{D563F354-54DC-4724-A522-360A2FEF4E4A}" type="presOf" srcId="{08CFB764-B67F-4558-BA18-44C489E76922}" destId="{0F550AD6-8382-47BD-A010-0756B5630936}" srcOrd="0" destOrd="0" presId="urn:microsoft.com/office/officeart/2005/8/layout/radial6"/>
    <dgm:cxn modelId="{8A2EA4C4-45DD-4F82-99C6-C1290C6DBFD7}" type="presOf" srcId="{2051434A-B205-4496-B762-172CC9EE06E8}" destId="{C125ECDB-3A21-46D3-8278-2122C9B4E8BF}" srcOrd="0" destOrd="0" presId="urn:microsoft.com/office/officeart/2005/8/layout/radial6"/>
    <dgm:cxn modelId="{EFE959E9-4334-4EBB-9BC2-6EC1A4E5F61E}" srcId="{47060A2F-BE7E-462A-ACCA-FBF6CE7A05BD}" destId="{9C086DDE-C0F1-4621-98A0-F83437FFF0D6}" srcOrd="1" destOrd="0" parTransId="{E548E13D-A70F-4E62-981E-57E9D0A32A34}" sibTransId="{F696358A-3191-4E54-B9EE-3220B77F7579}"/>
    <dgm:cxn modelId="{6751DA0B-3654-43D6-B736-0543DB5E0100}" type="presOf" srcId="{1EED6883-71BC-43F5-8791-BD4E5CEBD877}" destId="{7729A9A3-BB1F-466C-9266-997E67505575}" srcOrd="0" destOrd="0" presId="urn:microsoft.com/office/officeart/2005/8/layout/radial6"/>
    <dgm:cxn modelId="{2869610B-9E03-4A33-9165-1F198BF2D771}" type="presOf" srcId="{CE393CB7-7501-4D4B-8293-DF1BB718E380}" destId="{08D0E894-2BD0-4DB8-B678-823048D79134}" srcOrd="0" destOrd="0" presId="urn:microsoft.com/office/officeart/2005/8/layout/radial6"/>
    <dgm:cxn modelId="{A497567E-0206-495E-870E-E46EC0B1A117}" srcId="{47060A2F-BE7E-462A-ACCA-FBF6CE7A05BD}" destId="{2051434A-B205-4496-B762-172CC9EE06E8}" srcOrd="2" destOrd="0" parTransId="{6D6F68E7-B651-4908-8049-4BEDA80EA028}" sibTransId="{CE393CB7-7501-4D4B-8293-DF1BB718E380}"/>
    <dgm:cxn modelId="{933374BF-B3EE-4D06-8017-D13B03379050}" type="presOf" srcId="{F696358A-3191-4E54-B9EE-3220B77F7579}" destId="{295AD758-7BED-4A37-84BC-14B35D17CC5E}" srcOrd="0" destOrd="0" presId="urn:microsoft.com/office/officeart/2005/8/layout/radial6"/>
    <dgm:cxn modelId="{CEC165D6-D225-4223-9F4D-9EA2E7EEE4C2}" type="presParOf" srcId="{0F550AD6-8382-47BD-A010-0756B5630936}" destId="{0B361E01-4D7A-4EFF-B6AA-31FB0159D34A}" srcOrd="0" destOrd="0" presId="urn:microsoft.com/office/officeart/2005/8/layout/radial6"/>
    <dgm:cxn modelId="{41DB5A03-AD7F-4C18-B2F1-AC6BE5C64F3E}" type="presParOf" srcId="{0F550AD6-8382-47BD-A010-0756B5630936}" destId="{BF664B17-BFBC-4573-94C5-37B942F94CEA}" srcOrd="1" destOrd="0" presId="urn:microsoft.com/office/officeart/2005/8/layout/radial6"/>
    <dgm:cxn modelId="{61A96A2D-9B13-4E40-A28E-36AAA81F4A94}" type="presParOf" srcId="{0F550AD6-8382-47BD-A010-0756B5630936}" destId="{3374909F-4128-4A5D-89D1-21CDAC2EAE35}" srcOrd="2" destOrd="0" presId="urn:microsoft.com/office/officeart/2005/8/layout/radial6"/>
    <dgm:cxn modelId="{9210E8F6-7D00-42ED-8CE3-D8F2DA09A7B8}" type="presParOf" srcId="{0F550AD6-8382-47BD-A010-0756B5630936}" destId="{7729A9A3-BB1F-466C-9266-997E67505575}" srcOrd="3" destOrd="0" presId="urn:microsoft.com/office/officeart/2005/8/layout/radial6"/>
    <dgm:cxn modelId="{B5AF2F57-D8A0-4DAD-B581-D9D133D53853}" type="presParOf" srcId="{0F550AD6-8382-47BD-A010-0756B5630936}" destId="{601411C1-6CB1-4CA7-9D46-9C23BBFB07F9}" srcOrd="4" destOrd="0" presId="urn:microsoft.com/office/officeart/2005/8/layout/radial6"/>
    <dgm:cxn modelId="{A2A8F458-D600-4056-BC34-9F9158239F2B}" type="presParOf" srcId="{0F550AD6-8382-47BD-A010-0756B5630936}" destId="{E3335A7A-1E5B-4EAE-8C77-C449F29245E8}" srcOrd="5" destOrd="0" presId="urn:microsoft.com/office/officeart/2005/8/layout/radial6"/>
    <dgm:cxn modelId="{53EA83DA-751E-40F4-A6CF-F22B0E7CE741}" type="presParOf" srcId="{0F550AD6-8382-47BD-A010-0756B5630936}" destId="{295AD758-7BED-4A37-84BC-14B35D17CC5E}" srcOrd="6" destOrd="0" presId="urn:microsoft.com/office/officeart/2005/8/layout/radial6"/>
    <dgm:cxn modelId="{8836481A-71B5-45F2-B16D-4B8D068D61C0}" type="presParOf" srcId="{0F550AD6-8382-47BD-A010-0756B5630936}" destId="{C125ECDB-3A21-46D3-8278-2122C9B4E8BF}" srcOrd="7" destOrd="0" presId="urn:microsoft.com/office/officeart/2005/8/layout/radial6"/>
    <dgm:cxn modelId="{8CDCB0A7-EBDC-4237-B04E-6CC3BA9E8F0C}" type="presParOf" srcId="{0F550AD6-8382-47BD-A010-0756B5630936}" destId="{C6EE9D4E-4993-4F58-B0B4-8DE356BCD0D5}" srcOrd="8" destOrd="0" presId="urn:microsoft.com/office/officeart/2005/8/layout/radial6"/>
    <dgm:cxn modelId="{B6349EDC-94DF-401E-A8BA-737AACE8F364}" type="presParOf" srcId="{0F550AD6-8382-47BD-A010-0756B5630936}" destId="{08D0E894-2BD0-4DB8-B678-823048D79134}" srcOrd="9"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921418E-1E35-4661-B8AF-191A9737B675}" type="doc">
      <dgm:prSet loTypeId="urn:microsoft.com/office/officeart/2005/8/layout/cycle4#2" loCatId="matrix" qsTypeId="urn:microsoft.com/office/officeart/2005/8/quickstyle/simple1" qsCatId="simple" csTypeId="urn:microsoft.com/office/officeart/2005/8/colors/accent1_2" csCatId="accent1" phldr="1"/>
      <dgm:spPr/>
      <dgm:t>
        <a:bodyPr/>
        <a:lstStyle/>
        <a:p>
          <a:endParaRPr lang="tr-TR"/>
        </a:p>
      </dgm:t>
    </dgm:pt>
    <dgm:pt modelId="{17AFC192-8857-4480-8171-8C24790F498C}">
      <dgm:prSet phldrT="[Metin]"/>
      <dgm:spPr/>
      <dgm:t>
        <a:bodyPr/>
        <a:lstStyle/>
        <a:p>
          <a:r>
            <a:rPr lang="tr-TR" dirty="0" smtClean="0"/>
            <a:t>Beklenti</a:t>
          </a:r>
          <a:endParaRPr lang="tr-TR" dirty="0"/>
        </a:p>
      </dgm:t>
    </dgm:pt>
    <dgm:pt modelId="{1CA0515D-15E8-4087-9C3B-6E469942BAFE}" type="parTrans" cxnId="{6AEE1455-EEDA-475C-ACBD-B8E4755D701F}">
      <dgm:prSet/>
      <dgm:spPr/>
      <dgm:t>
        <a:bodyPr/>
        <a:lstStyle/>
        <a:p>
          <a:endParaRPr lang="tr-TR"/>
        </a:p>
      </dgm:t>
    </dgm:pt>
    <dgm:pt modelId="{FA43046D-3B02-450C-B0DC-56F2C46CB956}" type="sibTrans" cxnId="{6AEE1455-EEDA-475C-ACBD-B8E4755D701F}">
      <dgm:prSet/>
      <dgm:spPr/>
      <dgm:t>
        <a:bodyPr/>
        <a:lstStyle/>
        <a:p>
          <a:endParaRPr lang="tr-TR"/>
        </a:p>
      </dgm:t>
    </dgm:pt>
    <dgm:pt modelId="{BDA2C2C6-27FC-4610-86AA-01F7435A0C02}">
      <dgm:prSet phldrT="[Metin]"/>
      <dgm:spPr/>
      <dgm:t>
        <a:bodyPr/>
        <a:lstStyle/>
        <a:p>
          <a:r>
            <a:rPr lang="tr-TR" dirty="0" smtClean="0"/>
            <a:t>Kaygı</a:t>
          </a:r>
          <a:endParaRPr lang="tr-TR" dirty="0"/>
        </a:p>
      </dgm:t>
    </dgm:pt>
    <dgm:pt modelId="{AB7610A1-6B11-4A95-8C6E-A031DED38632}" type="parTrans" cxnId="{C64D4EBE-8D19-4CF7-8C32-D9EEF0F3A1AA}">
      <dgm:prSet/>
      <dgm:spPr/>
      <dgm:t>
        <a:bodyPr/>
        <a:lstStyle/>
        <a:p>
          <a:endParaRPr lang="tr-TR"/>
        </a:p>
      </dgm:t>
    </dgm:pt>
    <dgm:pt modelId="{2C416073-18EC-4C90-84D2-8B920FA2B6EE}" type="sibTrans" cxnId="{C64D4EBE-8D19-4CF7-8C32-D9EEF0F3A1AA}">
      <dgm:prSet/>
      <dgm:spPr/>
      <dgm:t>
        <a:bodyPr/>
        <a:lstStyle/>
        <a:p>
          <a:endParaRPr lang="tr-TR"/>
        </a:p>
      </dgm:t>
    </dgm:pt>
    <dgm:pt modelId="{4E79EA89-F490-4C4B-9D52-D5185FE99C16}">
      <dgm:prSet phldrT="[Metin]"/>
      <dgm:spPr/>
      <dgm:t>
        <a:bodyPr/>
        <a:lstStyle/>
        <a:p>
          <a:r>
            <a:rPr lang="tr-TR" dirty="0" smtClean="0"/>
            <a:t>Sorunlar</a:t>
          </a:r>
          <a:endParaRPr lang="tr-TR" dirty="0"/>
        </a:p>
      </dgm:t>
    </dgm:pt>
    <dgm:pt modelId="{2A8DCF0F-9FC8-4A3E-B8F7-CC7F0F21269A}" type="parTrans" cxnId="{BCD45295-2C65-451A-B543-AAFBF298D1D7}">
      <dgm:prSet/>
      <dgm:spPr/>
      <dgm:t>
        <a:bodyPr/>
        <a:lstStyle/>
        <a:p>
          <a:endParaRPr lang="tr-TR"/>
        </a:p>
      </dgm:t>
    </dgm:pt>
    <dgm:pt modelId="{C6741269-D397-4F7F-9D8D-44A3C0332A5D}" type="sibTrans" cxnId="{BCD45295-2C65-451A-B543-AAFBF298D1D7}">
      <dgm:prSet/>
      <dgm:spPr/>
      <dgm:t>
        <a:bodyPr/>
        <a:lstStyle/>
        <a:p>
          <a:endParaRPr lang="tr-TR"/>
        </a:p>
      </dgm:t>
    </dgm:pt>
    <dgm:pt modelId="{6E672098-BECC-4CD5-A152-ADCB5D0683A3}">
      <dgm:prSet phldrT="[Metin]"/>
      <dgm:spPr/>
      <dgm:t>
        <a:bodyPr/>
        <a:lstStyle/>
        <a:p>
          <a:r>
            <a:rPr lang="tr-TR" dirty="0" smtClean="0"/>
            <a:t>Eğilimler</a:t>
          </a:r>
          <a:endParaRPr lang="tr-TR" dirty="0"/>
        </a:p>
      </dgm:t>
    </dgm:pt>
    <dgm:pt modelId="{B5A9D689-AB4E-4E55-8D3E-7F3409525C3D}" type="parTrans" cxnId="{C94F130C-37B5-4666-AC83-4E0A62E56114}">
      <dgm:prSet/>
      <dgm:spPr/>
      <dgm:t>
        <a:bodyPr/>
        <a:lstStyle/>
        <a:p>
          <a:endParaRPr lang="tr-TR"/>
        </a:p>
      </dgm:t>
    </dgm:pt>
    <dgm:pt modelId="{ED602754-673A-493A-B8E4-547D8A1738DA}" type="sibTrans" cxnId="{C94F130C-37B5-4666-AC83-4E0A62E56114}">
      <dgm:prSet/>
      <dgm:spPr/>
      <dgm:t>
        <a:bodyPr/>
        <a:lstStyle/>
        <a:p>
          <a:endParaRPr lang="tr-TR"/>
        </a:p>
      </dgm:t>
    </dgm:pt>
    <dgm:pt modelId="{7EBC1146-5883-479A-A153-B7E03B4F349C}" type="pres">
      <dgm:prSet presAssocID="{D921418E-1E35-4661-B8AF-191A9737B675}" presName="cycleMatrixDiagram" presStyleCnt="0">
        <dgm:presLayoutVars>
          <dgm:chMax val="1"/>
          <dgm:dir/>
          <dgm:animLvl val="lvl"/>
          <dgm:resizeHandles val="exact"/>
        </dgm:presLayoutVars>
      </dgm:prSet>
      <dgm:spPr/>
      <dgm:t>
        <a:bodyPr/>
        <a:lstStyle/>
        <a:p>
          <a:endParaRPr lang="tr-TR"/>
        </a:p>
      </dgm:t>
    </dgm:pt>
    <dgm:pt modelId="{9294F039-3242-45D1-AB10-A8532592D3AE}" type="pres">
      <dgm:prSet presAssocID="{D921418E-1E35-4661-B8AF-191A9737B675}" presName="children" presStyleCnt="0"/>
      <dgm:spPr/>
    </dgm:pt>
    <dgm:pt modelId="{471AAF43-AC63-4003-81B1-CD0C3D00CFBE}" type="pres">
      <dgm:prSet presAssocID="{D921418E-1E35-4661-B8AF-191A9737B675}" presName="childPlaceholder" presStyleCnt="0"/>
      <dgm:spPr/>
    </dgm:pt>
    <dgm:pt modelId="{1C50CF98-67F8-45E2-B66D-389D91A91749}" type="pres">
      <dgm:prSet presAssocID="{D921418E-1E35-4661-B8AF-191A9737B675}" presName="circle" presStyleCnt="0"/>
      <dgm:spPr/>
    </dgm:pt>
    <dgm:pt modelId="{9AF138DD-91AD-4D28-BB86-1E7B5C642FDA}" type="pres">
      <dgm:prSet presAssocID="{D921418E-1E35-4661-B8AF-191A9737B675}" presName="quadrant1" presStyleLbl="node1" presStyleIdx="0" presStyleCnt="4">
        <dgm:presLayoutVars>
          <dgm:chMax val="1"/>
          <dgm:bulletEnabled val="1"/>
        </dgm:presLayoutVars>
      </dgm:prSet>
      <dgm:spPr/>
      <dgm:t>
        <a:bodyPr/>
        <a:lstStyle/>
        <a:p>
          <a:endParaRPr lang="tr-TR"/>
        </a:p>
      </dgm:t>
    </dgm:pt>
    <dgm:pt modelId="{DB3A9F1D-CAE3-4E1E-9C61-470E2A7AB5C2}" type="pres">
      <dgm:prSet presAssocID="{D921418E-1E35-4661-B8AF-191A9737B675}" presName="quadrant2" presStyleLbl="node1" presStyleIdx="1" presStyleCnt="4">
        <dgm:presLayoutVars>
          <dgm:chMax val="1"/>
          <dgm:bulletEnabled val="1"/>
        </dgm:presLayoutVars>
      </dgm:prSet>
      <dgm:spPr/>
      <dgm:t>
        <a:bodyPr/>
        <a:lstStyle/>
        <a:p>
          <a:endParaRPr lang="tr-TR"/>
        </a:p>
      </dgm:t>
    </dgm:pt>
    <dgm:pt modelId="{B99E78B6-4238-4104-ADAF-F21B2CD733E4}" type="pres">
      <dgm:prSet presAssocID="{D921418E-1E35-4661-B8AF-191A9737B675}" presName="quadrant3" presStyleLbl="node1" presStyleIdx="2" presStyleCnt="4">
        <dgm:presLayoutVars>
          <dgm:chMax val="1"/>
          <dgm:bulletEnabled val="1"/>
        </dgm:presLayoutVars>
      </dgm:prSet>
      <dgm:spPr/>
      <dgm:t>
        <a:bodyPr/>
        <a:lstStyle/>
        <a:p>
          <a:endParaRPr lang="tr-TR"/>
        </a:p>
      </dgm:t>
    </dgm:pt>
    <dgm:pt modelId="{D043E630-FC38-40D9-B0EC-C7A9B52FA6CB}" type="pres">
      <dgm:prSet presAssocID="{D921418E-1E35-4661-B8AF-191A9737B675}" presName="quadrant4" presStyleLbl="node1" presStyleIdx="3" presStyleCnt="4">
        <dgm:presLayoutVars>
          <dgm:chMax val="1"/>
          <dgm:bulletEnabled val="1"/>
        </dgm:presLayoutVars>
      </dgm:prSet>
      <dgm:spPr/>
      <dgm:t>
        <a:bodyPr/>
        <a:lstStyle/>
        <a:p>
          <a:endParaRPr lang="tr-TR"/>
        </a:p>
      </dgm:t>
    </dgm:pt>
    <dgm:pt modelId="{3F8B9494-4D76-4300-8DA8-DC4F1BEA4E81}" type="pres">
      <dgm:prSet presAssocID="{D921418E-1E35-4661-B8AF-191A9737B675}" presName="quadrantPlaceholder" presStyleCnt="0"/>
      <dgm:spPr/>
    </dgm:pt>
    <dgm:pt modelId="{0595E84F-BEB0-48D3-8672-69465C93F6EE}" type="pres">
      <dgm:prSet presAssocID="{D921418E-1E35-4661-B8AF-191A9737B675}" presName="center1" presStyleLbl="fgShp" presStyleIdx="0" presStyleCnt="2"/>
      <dgm:spPr/>
    </dgm:pt>
    <dgm:pt modelId="{DBFCA69C-C558-4F4C-9F4B-A44666206258}" type="pres">
      <dgm:prSet presAssocID="{D921418E-1E35-4661-B8AF-191A9737B675}" presName="center2" presStyleLbl="fgShp" presStyleIdx="1" presStyleCnt="2"/>
      <dgm:spPr/>
    </dgm:pt>
  </dgm:ptLst>
  <dgm:cxnLst>
    <dgm:cxn modelId="{C64D4EBE-8D19-4CF7-8C32-D9EEF0F3A1AA}" srcId="{D921418E-1E35-4661-B8AF-191A9737B675}" destId="{BDA2C2C6-27FC-4610-86AA-01F7435A0C02}" srcOrd="1" destOrd="0" parTransId="{AB7610A1-6B11-4A95-8C6E-A031DED38632}" sibTransId="{2C416073-18EC-4C90-84D2-8B920FA2B6EE}"/>
    <dgm:cxn modelId="{F50769D6-9BD3-4B6D-A016-B391AA61D2AC}" type="presOf" srcId="{6E672098-BECC-4CD5-A152-ADCB5D0683A3}" destId="{D043E630-FC38-40D9-B0EC-C7A9B52FA6CB}" srcOrd="0" destOrd="0" presId="urn:microsoft.com/office/officeart/2005/8/layout/cycle4#2"/>
    <dgm:cxn modelId="{5EDE1F96-DD8B-4B24-AF0D-9B6314C531CD}" type="presOf" srcId="{D921418E-1E35-4661-B8AF-191A9737B675}" destId="{7EBC1146-5883-479A-A153-B7E03B4F349C}" srcOrd="0" destOrd="0" presId="urn:microsoft.com/office/officeart/2005/8/layout/cycle4#2"/>
    <dgm:cxn modelId="{6F00C078-4731-47B9-BC27-663B12C2CABE}" type="presOf" srcId="{4E79EA89-F490-4C4B-9D52-D5185FE99C16}" destId="{B99E78B6-4238-4104-ADAF-F21B2CD733E4}" srcOrd="0" destOrd="0" presId="urn:microsoft.com/office/officeart/2005/8/layout/cycle4#2"/>
    <dgm:cxn modelId="{C94F130C-37B5-4666-AC83-4E0A62E56114}" srcId="{D921418E-1E35-4661-B8AF-191A9737B675}" destId="{6E672098-BECC-4CD5-A152-ADCB5D0683A3}" srcOrd="3" destOrd="0" parTransId="{B5A9D689-AB4E-4E55-8D3E-7F3409525C3D}" sibTransId="{ED602754-673A-493A-B8E4-547D8A1738DA}"/>
    <dgm:cxn modelId="{BCD45295-2C65-451A-B543-AAFBF298D1D7}" srcId="{D921418E-1E35-4661-B8AF-191A9737B675}" destId="{4E79EA89-F490-4C4B-9D52-D5185FE99C16}" srcOrd="2" destOrd="0" parTransId="{2A8DCF0F-9FC8-4A3E-B8F7-CC7F0F21269A}" sibTransId="{C6741269-D397-4F7F-9D8D-44A3C0332A5D}"/>
    <dgm:cxn modelId="{6AEE1455-EEDA-475C-ACBD-B8E4755D701F}" srcId="{D921418E-1E35-4661-B8AF-191A9737B675}" destId="{17AFC192-8857-4480-8171-8C24790F498C}" srcOrd="0" destOrd="0" parTransId="{1CA0515D-15E8-4087-9C3B-6E469942BAFE}" sibTransId="{FA43046D-3B02-450C-B0DC-56F2C46CB956}"/>
    <dgm:cxn modelId="{F6636860-D20C-4CB4-8356-0B28101BCE23}" type="presOf" srcId="{BDA2C2C6-27FC-4610-86AA-01F7435A0C02}" destId="{DB3A9F1D-CAE3-4E1E-9C61-470E2A7AB5C2}" srcOrd="0" destOrd="0" presId="urn:microsoft.com/office/officeart/2005/8/layout/cycle4#2"/>
    <dgm:cxn modelId="{91B38E7C-A34D-41A6-A33B-9F04EDE240D3}" type="presOf" srcId="{17AFC192-8857-4480-8171-8C24790F498C}" destId="{9AF138DD-91AD-4D28-BB86-1E7B5C642FDA}" srcOrd="0" destOrd="0" presId="urn:microsoft.com/office/officeart/2005/8/layout/cycle4#2"/>
    <dgm:cxn modelId="{FE421D14-C0BD-4F6C-B7B8-2FB357D9B40F}" type="presParOf" srcId="{7EBC1146-5883-479A-A153-B7E03B4F349C}" destId="{9294F039-3242-45D1-AB10-A8532592D3AE}" srcOrd="0" destOrd="0" presId="urn:microsoft.com/office/officeart/2005/8/layout/cycle4#2"/>
    <dgm:cxn modelId="{DC9D1737-C74F-4752-8D20-6481C8311378}" type="presParOf" srcId="{9294F039-3242-45D1-AB10-A8532592D3AE}" destId="{471AAF43-AC63-4003-81B1-CD0C3D00CFBE}" srcOrd="0" destOrd="0" presId="urn:microsoft.com/office/officeart/2005/8/layout/cycle4#2"/>
    <dgm:cxn modelId="{692E3645-76D4-4AF3-80BC-6FB25CC35049}" type="presParOf" srcId="{7EBC1146-5883-479A-A153-B7E03B4F349C}" destId="{1C50CF98-67F8-45E2-B66D-389D91A91749}" srcOrd="1" destOrd="0" presId="urn:microsoft.com/office/officeart/2005/8/layout/cycle4#2"/>
    <dgm:cxn modelId="{54E33D2A-DD8A-47F2-A827-9DB06D674C66}" type="presParOf" srcId="{1C50CF98-67F8-45E2-B66D-389D91A91749}" destId="{9AF138DD-91AD-4D28-BB86-1E7B5C642FDA}" srcOrd="0" destOrd="0" presId="urn:microsoft.com/office/officeart/2005/8/layout/cycle4#2"/>
    <dgm:cxn modelId="{6EBE390D-34D0-499D-9A87-7174232A58C5}" type="presParOf" srcId="{1C50CF98-67F8-45E2-B66D-389D91A91749}" destId="{DB3A9F1D-CAE3-4E1E-9C61-470E2A7AB5C2}" srcOrd="1" destOrd="0" presId="urn:microsoft.com/office/officeart/2005/8/layout/cycle4#2"/>
    <dgm:cxn modelId="{4615468B-D432-409C-82E3-3DEF0CC7391E}" type="presParOf" srcId="{1C50CF98-67F8-45E2-B66D-389D91A91749}" destId="{B99E78B6-4238-4104-ADAF-F21B2CD733E4}" srcOrd="2" destOrd="0" presId="urn:microsoft.com/office/officeart/2005/8/layout/cycle4#2"/>
    <dgm:cxn modelId="{E3E79F43-B408-42AD-93F5-D7E581223660}" type="presParOf" srcId="{1C50CF98-67F8-45E2-B66D-389D91A91749}" destId="{D043E630-FC38-40D9-B0EC-C7A9B52FA6CB}" srcOrd="3" destOrd="0" presId="urn:microsoft.com/office/officeart/2005/8/layout/cycle4#2"/>
    <dgm:cxn modelId="{F4373E60-5643-4D6E-AB20-4897C4EBABB3}" type="presParOf" srcId="{1C50CF98-67F8-45E2-B66D-389D91A91749}" destId="{3F8B9494-4D76-4300-8DA8-DC4F1BEA4E81}" srcOrd="4" destOrd="0" presId="urn:microsoft.com/office/officeart/2005/8/layout/cycle4#2"/>
    <dgm:cxn modelId="{D0235214-B562-4396-8D37-FE58CEB04012}" type="presParOf" srcId="{7EBC1146-5883-479A-A153-B7E03B4F349C}" destId="{0595E84F-BEB0-48D3-8672-69465C93F6EE}" srcOrd="2" destOrd="0" presId="urn:microsoft.com/office/officeart/2005/8/layout/cycle4#2"/>
    <dgm:cxn modelId="{8C69020F-967A-4B06-86CD-65ACEB1EA1B5}" type="presParOf" srcId="{7EBC1146-5883-479A-A153-B7E03B4F349C}" destId="{DBFCA69C-C558-4F4C-9F4B-A44666206258}" srcOrd="3" destOrd="0" presId="urn:microsoft.com/office/officeart/2005/8/layout/cycle4#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050C6A08-02D0-43A9-A87A-E0145AA2268A}"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tr-TR"/>
        </a:p>
      </dgm:t>
    </dgm:pt>
    <dgm:pt modelId="{0F1D8E54-913B-467D-91C6-A912EBF7F75C}">
      <dgm:prSet phldrT="[Metin]"/>
      <dgm:spPr/>
      <dgm:t>
        <a:bodyPr/>
        <a:lstStyle/>
        <a:p>
          <a:r>
            <a:rPr lang="tr-TR" dirty="0" err="1" smtClean="0"/>
            <a:t>Betimsel</a:t>
          </a:r>
          <a:r>
            <a:rPr lang="tr-TR" dirty="0" smtClean="0"/>
            <a:t> Analiz</a:t>
          </a:r>
          <a:endParaRPr lang="tr-TR" dirty="0"/>
        </a:p>
      </dgm:t>
    </dgm:pt>
    <dgm:pt modelId="{D39006A5-4F8A-4C53-8D78-23F50D6C5A27}" type="parTrans" cxnId="{8DC4B1D5-58B6-427F-BF53-6EF0286DB184}">
      <dgm:prSet/>
      <dgm:spPr/>
      <dgm:t>
        <a:bodyPr/>
        <a:lstStyle/>
        <a:p>
          <a:endParaRPr lang="tr-TR"/>
        </a:p>
      </dgm:t>
    </dgm:pt>
    <dgm:pt modelId="{0757BE9D-867E-460A-ACC4-6CCCB4F26582}" type="sibTrans" cxnId="{8DC4B1D5-58B6-427F-BF53-6EF0286DB184}">
      <dgm:prSet/>
      <dgm:spPr/>
      <dgm:t>
        <a:bodyPr/>
        <a:lstStyle/>
        <a:p>
          <a:endParaRPr lang="tr-TR"/>
        </a:p>
      </dgm:t>
    </dgm:pt>
    <dgm:pt modelId="{54D3B3A0-FD8F-41FA-9E8A-51CB6665F349}">
      <dgm:prSet phldrT="[Metin]"/>
      <dgm:spPr/>
      <dgm:t>
        <a:bodyPr/>
        <a:lstStyle/>
        <a:p>
          <a:r>
            <a:rPr lang="tr-TR" dirty="0" smtClean="0"/>
            <a:t>Frekans analizi</a:t>
          </a:r>
          <a:endParaRPr lang="tr-TR" dirty="0"/>
        </a:p>
      </dgm:t>
    </dgm:pt>
    <dgm:pt modelId="{B4BA7C58-F504-49EF-8260-4C385CCF0E62}" type="parTrans" cxnId="{2E47E8D1-1938-4F82-B982-62D0A536B96C}">
      <dgm:prSet/>
      <dgm:spPr/>
      <dgm:t>
        <a:bodyPr/>
        <a:lstStyle/>
        <a:p>
          <a:endParaRPr lang="tr-TR"/>
        </a:p>
      </dgm:t>
    </dgm:pt>
    <dgm:pt modelId="{C776ABD9-350A-4AB9-896A-79504B923E1F}" type="sibTrans" cxnId="{2E47E8D1-1938-4F82-B982-62D0A536B96C}">
      <dgm:prSet/>
      <dgm:spPr/>
      <dgm:t>
        <a:bodyPr/>
        <a:lstStyle/>
        <a:p>
          <a:endParaRPr lang="tr-TR"/>
        </a:p>
      </dgm:t>
    </dgm:pt>
    <dgm:pt modelId="{F803F4D0-8CF8-4F5E-B2C7-A59990CE418B}">
      <dgm:prSet phldrT="[Metin]"/>
      <dgm:spPr/>
      <dgm:t>
        <a:bodyPr/>
        <a:lstStyle/>
        <a:p>
          <a:r>
            <a:rPr lang="tr-TR" dirty="0" smtClean="0"/>
            <a:t>Tanımlayıcı istatistikler</a:t>
          </a:r>
          <a:endParaRPr lang="tr-TR" dirty="0"/>
        </a:p>
      </dgm:t>
    </dgm:pt>
    <dgm:pt modelId="{A69F82FA-F23F-4A60-B477-392A1B4F59A0}" type="parTrans" cxnId="{71615C29-AB70-493E-BF37-B6BB5333466D}">
      <dgm:prSet/>
      <dgm:spPr/>
      <dgm:t>
        <a:bodyPr/>
        <a:lstStyle/>
        <a:p>
          <a:endParaRPr lang="tr-TR"/>
        </a:p>
      </dgm:t>
    </dgm:pt>
    <dgm:pt modelId="{FB51E02A-CAB7-4D65-9864-2885B769BC8B}" type="sibTrans" cxnId="{71615C29-AB70-493E-BF37-B6BB5333466D}">
      <dgm:prSet/>
      <dgm:spPr/>
      <dgm:t>
        <a:bodyPr/>
        <a:lstStyle/>
        <a:p>
          <a:endParaRPr lang="tr-TR"/>
        </a:p>
      </dgm:t>
    </dgm:pt>
    <dgm:pt modelId="{2A480455-519F-4D0A-A7CA-58DA69F45D60}">
      <dgm:prSet phldrT="[Metin]"/>
      <dgm:spPr/>
      <dgm:t>
        <a:bodyPr/>
        <a:lstStyle/>
        <a:p>
          <a:r>
            <a:rPr lang="tr-TR" dirty="0" smtClean="0"/>
            <a:t>Etkinlik Analizi</a:t>
          </a:r>
          <a:endParaRPr lang="tr-TR" dirty="0"/>
        </a:p>
      </dgm:t>
    </dgm:pt>
    <dgm:pt modelId="{11E600CB-767D-411E-8D08-D99121D8F562}" type="parTrans" cxnId="{948D4977-6061-4B6E-8276-A0F2C7B62B31}">
      <dgm:prSet/>
      <dgm:spPr/>
      <dgm:t>
        <a:bodyPr/>
        <a:lstStyle/>
        <a:p>
          <a:endParaRPr lang="tr-TR"/>
        </a:p>
      </dgm:t>
    </dgm:pt>
    <dgm:pt modelId="{A0C1EEAE-EA39-436C-9D3D-954633335CDC}" type="sibTrans" cxnId="{948D4977-6061-4B6E-8276-A0F2C7B62B31}">
      <dgm:prSet/>
      <dgm:spPr/>
      <dgm:t>
        <a:bodyPr/>
        <a:lstStyle/>
        <a:p>
          <a:endParaRPr lang="tr-TR"/>
        </a:p>
      </dgm:t>
    </dgm:pt>
    <dgm:pt modelId="{0D658767-D796-4D2B-AFAD-F552EE381431}">
      <dgm:prSet phldrT="[Metin]"/>
      <dgm:spPr/>
      <dgm:t>
        <a:bodyPr/>
        <a:lstStyle/>
        <a:p>
          <a:r>
            <a:rPr lang="tr-TR" dirty="0" smtClean="0"/>
            <a:t>Veri</a:t>
          </a:r>
          <a:r>
            <a:rPr lang="tr-TR" baseline="0" dirty="0" smtClean="0"/>
            <a:t> zarflama analizi</a:t>
          </a:r>
          <a:endParaRPr lang="tr-TR" dirty="0"/>
        </a:p>
      </dgm:t>
    </dgm:pt>
    <dgm:pt modelId="{D6756E10-72AC-4DCF-8208-7B167F17BDAC}" type="parTrans" cxnId="{E4FB0521-001A-4670-8897-AE2D1D39E91A}">
      <dgm:prSet/>
      <dgm:spPr/>
      <dgm:t>
        <a:bodyPr/>
        <a:lstStyle/>
        <a:p>
          <a:endParaRPr lang="tr-TR"/>
        </a:p>
      </dgm:t>
    </dgm:pt>
    <dgm:pt modelId="{4BE22814-6957-4AC3-9FC5-475D21D7AEDB}" type="sibTrans" cxnId="{E4FB0521-001A-4670-8897-AE2D1D39E91A}">
      <dgm:prSet/>
      <dgm:spPr/>
      <dgm:t>
        <a:bodyPr/>
        <a:lstStyle/>
        <a:p>
          <a:endParaRPr lang="tr-TR"/>
        </a:p>
      </dgm:t>
    </dgm:pt>
    <dgm:pt modelId="{550265B8-6498-4439-A100-060938211061}">
      <dgm:prSet/>
      <dgm:spPr/>
      <dgm:t>
        <a:bodyPr/>
        <a:lstStyle/>
        <a:p>
          <a:r>
            <a:rPr lang="tr-TR" dirty="0" smtClean="0"/>
            <a:t>Fark Analizi</a:t>
          </a:r>
          <a:endParaRPr lang="tr-TR" dirty="0"/>
        </a:p>
      </dgm:t>
    </dgm:pt>
    <dgm:pt modelId="{8556164A-01A6-40F4-A8B3-0B7015504F1B}" type="parTrans" cxnId="{799715A1-0BD3-4B7B-90CE-55EABFCF3C9B}">
      <dgm:prSet/>
      <dgm:spPr/>
      <dgm:t>
        <a:bodyPr/>
        <a:lstStyle/>
        <a:p>
          <a:endParaRPr lang="tr-TR"/>
        </a:p>
      </dgm:t>
    </dgm:pt>
    <dgm:pt modelId="{FEDA589E-F193-46C9-A5A9-3AD28E63CD93}" type="sibTrans" cxnId="{799715A1-0BD3-4B7B-90CE-55EABFCF3C9B}">
      <dgm:prSet/>
      <dgm:spPr/>
      <dgm:t>
        <a:bodyPr/>
        <a:lstStyle/>
        <a:p>
          <a:endParaRPr lang="tr-TR"/>
        </a:p>
      </dgm:t>
    </dgm:pt>
    <dgm:pt modelId="{2DA8D551-C44A-4EE8-B4D7-5ED38F52B653}">
      <dgm:prSet/>
      <dgm:spPr/>
      <dgm:t>
        <a:bodyPr/>
        <a:lstStyle/>
        <a:p>
          <a:r>
            <a:rPr lang="tr-TR" dirty="0" smtClean="0"/>
            <a:t>İlişki Analizi</a:t>
          </a:r>
          <a:endParaRPr lang="tr-TR" dirty="0"/>
        </a:p>
      </dgm:t>
    </dgm:pt>
    <dgm:pt modelId="{5317682A-4F80-4587-8DE8-1A7427EB1D9B}" type="parTrans" cxnId="{2E030F05-51A9-4597-A2D0-15C55FA05905}">
      <dgm:prSet/>
      <dgm:spPr/>
      <dgm:t>
        <a:bodyPr/>
        <a:lstStyle/>
        <a:p>
          <a:endParaRPr lang="tr-TR"/>
        </a:p>
      </dgm:t>
    </dgm:pt>
    <dgm:pt modelId="{686C04D4-31A5-4D19-A2AA-7244747DE3DD}" type="sibTrans" cxnId="{2E030F05-51A9-4597-A2D0-15C55FA05905}">
      <dgm:prSet/>
      <dgm:spPr/>
      <dgm:t>
        <a:bodyPr/>
        <a:lstStyle/>
        <a:p>
          <a:endParaRPr lang="tr-TR"/>
        </a:p>
      </dgm:t>
    </dgm:pt>
    <dgm:pt modelId="{01D55675-CAC7-47AE-A050-54C2DC5E05C5}">
      <dgm:prSet/>
      <dgm:spPr/>
      <dgm:t>
        <a:bodyPr/>
        <a:lstStyle/>
        <a:p>
          <a:r>
            <a:rPr lang="tr-TR" dirty="0" smtClean="0"/>
            <a:t>Tahmin Analizi</a:t>
          </a:r>
          <a:endParaRPr lang="tr-TR" dirty="0"/>
        </a:p>
      </dgm:t>
    </dgm:pt>
    <dgm:pt modelId="{E911A632-12FC-4AEC-9A24-069B94DDDCAF}" type="parTrans" cxnId="{D349B6E8-9158-4C19-81EB-ECEBB56D732B}">
      <dgm:prSet/>
      <dgm:spPr/>
      <dgm:t>
        <a:bodyPr/>
        <a:lstStyle/>
        <a:p>
          <a:endParaRPr lang="tr-TR"/>
        </a:p>
      </dgm:t>
    </dgm:pt>
    <dgm:pt modelId="{B8E51411-E1B9-48FB-83C3-5B33D34DEDD3}" type="sibTrans" cxnId="{D349B6E8-9158-4C19-81EB-ECEBB56D732B}">
      <dgm:prSet/>
      <dgm:spPr/>
      <dgm:t>
        <a:bodyPr/>
        <a:lstStyle/>
        <a:p>
          <a:endParaRPr lang="tr-TR"/>
        </a:p>
      </dgm:t>
    </dgm:pt>
    <dgm:pt modelId="{440B200A-1B7D-4EBA-A97B-3E3D5D66504B}">
      <dgm:prSet/>
      <dgm:spPr/>
      <dgm:t>
        <a:bodyPr/>
        <a:lstStyle/>
        <a:p>
          <a:r>
            <a:rPr lang="tr-TR" dirty="0" err="1" smtClean="0"/>
            <a:t>Çıkarımsal</a:t>
          </a:r>
          <a:r>
            <a:rPr lang="tr-TR" dirty="0" smtClean="0"/>
            <a:t> Analiz</a:t>
          </a:r>
          <a:endParaRPr lang="tr-TR" dirty="0"/>
        </a:p>
      </dgm:t>
    </dgm:pt>
    <dgm:pt modelId="{BCC77CE7-8216-4D92-930E-73A263428E0A}" type="parTrans" cxnId="{EAC55546-A27B-4862-9DF0-2AE518107F89}">
      <dgm:prSet/>
      <dgm:spPr/>
      <dgm:t>
        <a:bodyPr/>
        <a:lstStyle/>
        <a:p>
          <a:endParaRPr lang="tr-TR"/>
        </a:p>
      </dgm:t>
    </dgm:pt>
    <dgm:pt modelId="{CD6F4334-FA6B-4C6A-A8A6-563444D615EC}" type="sibTrans" cxnId="{EAC55546-A27B-4862-9DF0-2AE518107F89}">
      <dgm:prSet/>
      <dgm:spPr/>
      <dgm:t>
        <a:bodyPr/>
        <a:lstStyle/>
        <a:p>
          <a:endParaRPr lang="tr-TR"/>
        </a:p>
      </dgm:t>
    </dgm:pt>
    <dgm:pt modelId="{8E4F8A78-18F1-4B08-8E94-32ED6085C2BA}">
      <dgm:prSet/>
      <dgm:spPr/>
      <dgm:t>
        <a:bodyPr/>
        <a:lstStyle/>
        <a:p>
          <a:r>
            <a:rPr lang="tr-TR" dirty="0" smtClean="0"/>
            <a:t>Temel grafikler</a:t>
          </a:r>
        </a:p>
      </dgm:t>
    </dgm:pt>
    <dgm:pt modelId="{05CA69B9-4A8A-47F5-AEF6-2CC292E7E85F}" type="parTrans" cxnId="{DA07828D-7F3A-483B-9318-094DC7488CE2}">
      <dgm:prSet/>
      <dgm:spPr/>
      <dgm:t>
        <a:bodyPr/>
        <a:lstStyle/>
        <a:p>
          <a:endParaRPr lang="tr-TR"/>
        </a:p>
      </dgm:t>
    </dgm:pt>
    <dgm:pt modelId="{5D2B1A20-A058-443D-91D5-2ED2DEFA1207}" type="sibTrans" cxnId="{DA07828D-7F3A-483B-9318-094DC7488CE2}">
      <dgm:prSet/>
      <dgm:spPr/>
      <dgm:t>
        <a:bodyPr/>
        <a:lstStyle/>
        <a:p>
          <a:endParaRPr lang="tr-TR"/>
        </a:p>
      </dgm:t>
    </dgm:pt>
    <dgm:pt modelId="{9E0ED3D6-2C33-4849-B391-1D3F688CE2B1}">
      <dgm:prSet/>
      <dgm:spPr/>
      <dgm:t>
        <a:bodyPr/>
        <a:lstStyle/>
        <a:p>
          <a:r>
            <a:rPr lang="tr-TR" dirty="0" smtClean="0"/>
            <a:t>Güven aralıkları</a:t>
          </a:r>
          <a:endParaRPr lang="tr-TR" dirty="0"/>
        </a:p>
      </dgm:t>
    </dgm:pt>
    <dgm:pt modelId="{15CFCF4A-1BF4-48DD-88B4-C817C2E9AE38}" type="parTrans" cxnId="{CC6473DF-6BB0-4BC5-AEA1-AEBE1A7E15C1}">
      <dgm:prSet/>
      <dgm:spPr/>
      <dgm:t>
        <a:bodyPr/>
        <a:lstStyle/>
        <a:p>
          <a:endParaRPr lang="tr-TR"/>
        </a:p>
      </dgm:t>
    </dgm:pt>
    <dgm:pt modelId="{67C3987D-FDC0-49FC-AAA1-68CCE1DF830C}" type="sibTrans" cxnId="{CC6473DF-6BB0-4BC5-AEA1-AEBE1A7E15C1}">
      <dgm:prSet/>
      <dgm:spPr/>
      <dgm:t>
        <a:bodyPr/>
        <a:lstStyle/>
        <a:p>
          <a:endParaRPr lang="tr-TR"/>
        </a:p>
      </dgm:t>
    </dgm:pt>
    <dgm:pt modelId="{B0842EB7-7FEB-4AD8-B1CF-5C44CE1F6B90}">
      <dgm:prSet/>
      <dgm:spPr/>
      <dgm:t>
        <a:bodyPr/>
        <a:lstStyle/>
        <a:p>
          <a:r>
            <a:rPr lang="tr-TR" dirty="0" smtClean="0"/>
            <a:t>Parametre tahminleri</a:t>
          </a:r>
          <a:endParaRPr lang="tr-TR" dirty="0"/>
        </a:p>
      </dgm:t>
    </dgm:pt>
    <dgm:pt modelId="{746A3492-5080-466B-A606-6D0FD0D47FB3}" type="parTrans" cxnId="{A9324CE8-B417-4FB1-AE27-27ED62EA22D6}">
      <dgm:prSet/>
      <dgm:spPr/>
      <dgm:t>
        <a:bodyPr/>
        <a:lstStyle/>
        <a:p>
          <a:endParaRPr lang="tr-TR"/>
        </a:p>
      </dgm:t>
    </dgm:pt>
    <dgm:pt modelId="{AB472BA4-E49D-4716-A664-45490729D4D1}" type="sibTrans" cxnId="{A9324CE8-B417-4FB1-AE27-27ED62EA22D6}">
      <dgm:prSet/>
      <dgm:spPr/>
      <dgm:t>
        <a:bodyPr/>
        <a:lstStyle/>
        <a:p>
          <a:endParaRPr lang="tr-TR"/>
        </a:p>
      </dgm:t>
    </dgm:pt>
    <dgm:pt modelId="{460994A5-6417-4E44-A99E-F765245E97EF}">
      <dgm:prSet/>
      <dgm:spPr/>
      <dgm:t>
        <a:bodyPr/>
        <a:lstStyle/>
        <a:p>
          <a:r>
            <a:rPr lang="tr-TR" dirty="0" smtClean="0"/>
            <a:t>İki grup ortalama testleri</a:t>
          </a:r>
          <a:endParaRPr lang="tr-TR" dirty="0"/>
        </a:p>
      </dgm:t>
    </dgm:pt>
    <dgm:pt modelId="{10E89983-5165-43BD-B888-95E81B3BC521}" type="parTrans" cxnId="{BEB4B816-A35F-461B-B5F8-30B88CBF4EDA}">
      <dgm:prSet/>
      <dgm:spPr/>
      <dgm:t>
        <a:bodyPr/>
        <a:lstStyle/>
        <a:p>
          <a:endParaRPr lang="tr-TR"/>
        </a:p>
      </dgm:t>
    </dgm:pt>
    <dgm:pt modelId="{10CB6929-3750-406C-9EE5-7F9351818F59}" type="sibTrans" cxnId="{BEB4B816-A35F-461B-B5F8-30B88CBF4EDA}">
      <dgm:prSet/>
      <dgm:spPr/>
      <dgm:t>
        <a:bodyPr/>
        <a:lstStyle/>
        <a:p>
          <a:endParaRPr lang="tr-TR"/>
        </a:p>
      </dgm:t>
    </dgm:pt>
    <dgm:pt modelId="{646DFE24-3F4A-484E-8F6D-C1BCEA201701}">
      <dgm:prSet/>
      <dgm:spPr/>
      <dgm:t>
        <a:bodyPr/>
        <a:lstStyle/>
        <a:p>
          <a:r>
            <a:rPr lang="tr-TR" dirty="0" smtClean="0"/>
            <a:t>İkiden fazla grup ortalama testleri</a:t>
          </a:r>
          <a:endParaRPr lang="tr-TR" dirty="0"/>
        </a:p>
      </dgm:t>
    </dgm:pt>
    <dgm:pt modelId="{824166E5-65D7-4143-9843-2999976A7719}" type="parTrans" cxnId="{B751C4C1-D7B7-450D-9D7D-6B89F1CE305E}">
      <dgm:prSet/>
      <dgm:spPr/>
      <dgm:t>
        <a:bodyPr/>
        <a:lstStyle/>
        <a:p>
          <a:endParaRPr lang="tr-TR"/>
        </a:p>
      </dgm:t>
    </dgm:pt>
    <dgm:pt modelId="{59797BD4-521C-452C-9D55-D09B2B64CE0D}" type="sibTrans" cxnId="{B751C4C1-D7B7-450D-9D7D-6B89F1CE305E}">
      <dgm:prSet/>
      <dgm:spPr/>
      <dgm:t>
        <a:bodyPr/>
        <a:lstStyle/>
        <a:p>
          <a:endParaRPr lang="tr-TR"/>
        </a:p>
      </dgm:t>
    </dgm:pt>
    <dgm:pt modelId="{78F45D25-367A-4C83-804F-DB9319174557}">
      <dgm:prSet/>
      <dgm:spPr/>
      <dgm:t>
        <a:bodyPr/>
        <a:lstStyle/>
        <a:p>
          <a:r>
            <a:rPr lang="tr-TR" dirty="0" smtClean="0"/>
            <a:t>Ki kare testi</a:t>
          </a:r>
          <a:endParaRPr lang="tr-TR" dirty="0"/>
        </a:p>
      </dgm:t>
    </dgm:pt>
    <dgm:pt modelId="{46D54363-3BEF-44FB-A691-F0044843F667}" type="parTrans" cxnId="{52A3FE06-657C-4E9E-9A01-0719E3617446}">
      <dgm:prSet/>
      <dgm:spPr/>
      <dgm:t>
        <a:bodyPr/>
        <a:lstStyle/>
        <a:p>
          <a:endParaRPr lang="tr-TR"/>
        </a:p>
      </dgm:t>
    </dgm:pt>
    <dgm:pt modelId="{40F0EB08-6C9E-4236-8A04-6C2BEA37334B}" type="sibTrans" cxnId="{52A3FE06-657C-4E9E-9A01-0719E3617446}">
      <dgm:prSet/>
      <dgm:spPr/>
      <dgm:t>
        <a:bodyPr/>
        <a:lstStyle/>
        <a:p>
          <a:endParaRPr lang="tr-TR"/>
        </a:p>
      </dgm:t>
    </dgm:pt>
    <dgm:pt modelId="{88E66177-A6BB-4382-95FD-E1522065DBF9}">
      <dgm:prSet/>
      <dgm:spPr/>
      <dgm:t>
        <a:bodyPr/>
        <a:lstStyle/>
        <a:p>
          <a:r>
            <a:rPr lang="tr-TR" dirty="0" smtClean="0"/>
            <a:t>Çok değişkenli analizler</a:t>
          </a:r>
        </a:p>
      </dgm:t>
    </dgm:pt>
    <dgm:pt modelId="{4C4A4812-7B5E-4CA1-832B-09638A41BD05}" type="parTrans" cxnId="{B314545C-C7C3-4549-9B0B-A3A1E7C0EFB8}">
      <dgm:prSet/>
      <dgm:spPr/>
      <dgm:t>
        <a:bodyPr/>
        <a:lstStyle/>
        <a:p>
          <a:endParaRPr lang="tr-TR"/>
        </a:p>
      </dgm:t>
    </dgm:pt>
    <dgm:pt modelId="{F3A95623-D79D-4D78-B314-B43052459123}" type="sibTrans" cxnId="{B314545C-C7C3-4549-9B0B-A3A1E7C0EFB8}">
      <dgm:prSet/>
      <dgm:spPr/>
      <dgm:t>
        <a:bodyPr/>
        <a:lstStyle/>
        <a:p>
          <a:endParaRPr lang="tr-TR"/>
        </a:p>
      </dgm:t>
    </dgm:pt>
    <dgm:pt modelId="{44B67987-53B3-4544-96CD-387D507385A9}">
      <dgm:prSet/>
      <dgm:spPr/>
      <dgm:t>
        <a:bodyPr/>
        <a:lstStyle/>
        <a:p>
          <a:r>
            <a:rPr lang="tr-TR" dirty="0" smtClean="0"/>
            <a:t>Korelasyon analizi</a:t>
          </a:r>
          <a:endParaRPr lang="tr-TR" dirty="0"/>
        </a:p>
      </dgm:t>
    </dgm:pt>
    <dgm:pt modelId="{9A31AB76-A45B-4FE7-BEE6-19AA9B1448D0}" type="parTrans" cxnId="{DFB091FA-317F-4915-BF7A-1A91B4471C87}">
      <dgm:prSet/>
      <dgm:spPr/>
      <dgm:t>
        <a:bodyPr/>
        <a:lstStyle/>
        <a:p>
          <a:endParaRPr lang="tr-TR"/>
        </a:p>
      </dgm:t>
    </dgm:pt>
    <dgm:pt modelId="{9E18E124-B5F4-4E6D-8786-1C586E3B9D18}" type="sibTrans" cxnId="{DFB091FA-317F-4915-BF7A-1A91B4471C87}">
      <dgm:prSet/>
      <dgm:spPr/>
      <dgm:t>
        <a:bodyPr/>
        <a:lstStyle/>
        <a:p>
          <a:endParaRPr lang="tr-TR"/>
        </a:p>
      </dgm:t>
    </dgm:pt>
    <dgm:pt modelId="{E58C3978-DA9F-411E-823D-2D6D8D56BF24}">
      <dgm:prSet/>
      <dgm:spPr/>
      <dgm:t>
        <a:bodyPr/>
        <a:lstStyle/>
        <a:p>
          <a:r>
            <a:rPr lang="tr-TR" dirty="0" smtClean="0"/>
            <a:t>Regresyon analizi</a:t>
          </a:r>
          <a:endParaRPr lang="tr-TR" dirty="0"/>
        </a:p>
      </dgm:t>
    </dgm:pt>
    <dgm:pt modelId="{C5458D6D-1C56-451D-969A-6DEF6D819DDA}" type="parTrans" cxnId="{847BFA83-8142-49BF-B2FE-8F48BBBFC8D4}">
      <dgm:prSet/>
      <dgm:spPr/>
      <dgm:t>
        <a:bodyPr/>
        <a:lstStyle/>
        <a:p>
          <a:endParaRPr lang="tr-TR"/>
        </a:p>
      </dgm:t>
    </dgm:pt>
    <dgm:pt modelId="{BB4D6E0C-0F0F-436D-8E63-469718943059}" type="sibTrans" cxnId="{847BFA83-8142-49BF-B2FE-8F48BBBFC8D4}">
      <dgm:prSet/>
      <dgm:spPr/>
      <dgm:t>
        <a:bodyPr/>
        <a:lstStyle/>
        <a:p>
          <a:endParaRPr lang="tr-TR"/>
        </a:p>
      </dgm:t>
    </dgm:pt>
    <dgm:pt modelId="{C7BB8E4C-8F2C-4961-91E6-A3CC91D37C45}">
      <dgm:prSet/>
      <dgm:spPr/>
      <dgm:t>
        <a:bodyPr/>
        <a:lstStyle/>
        <a:p>
          <a:r>
            <a:rPr lang="tr-TR" dirty="0" smtClean="0"/>
            <a:t>Zaman serisi analizi</a:t>
          </a:r>
          <a:endParaRPr lang="tr-TR" dirty="0"/>
        </a:p>
      </dgm:t>
    </dgm:pt>
    <dgm:pt modelId="{3D9401AD-E034-4518-861D-3AA378A89370}" type="parTrans" cxnId="{99B1A443-E1E1-4D10-8EA0-2C69E6B0BA79}">
      <dgm:prSet/>
      <dgm:spPr/>
      <dgm:t>
        <a:bodyPr/>
        <a:lstStyle/>
        <a:p>
          <a:endParaRPr lang="tr-TR"/>
        </a:p>
      </dgm:t>
    </dgm:pt>
    <dgm:pt modelId="{9D660946-008E-4FD1-BBB3-924FC8754897}" type="sibTrans" cxnId="{99B1A443-E1E1-4D10-8EA0-2C69E6B0BA79}">
      <dgm:prSet/>
      <dgm:spPr/>
      <dgm:t>
        <a:bodyPr/>
        <a:lstStyle/>
        <a:p>
          <a:endParaRPr lang="tr-TR"/>
        </a:p>
      </dgm:t>
    </dgm:pt>
    <dgm:pt modelId="{7B344D4C-13E0-43B1-80E4-5F2912F2AE67}" type="pres">
      <dgm:prSet presAssocID="{050C6A08-02D0-43A9-A87A-E0145AA2268A}" presName="diagram" presStyleCnt="0">
        <dgm:presLayoutVars>
          <dgm:chPref val="1"/>
          <dgm:dir/>
          <dgm:animOne val="branch"/>
          <dgm:animLvl val="lvl"/>
          <dgm:resizeHandles/>
        </dgm:presLayoutVars>
      </dgm:prSet>
      <dgm:spPr/>
      <dgm:t>
        <a:bodyPr/>
        <a:lstStyle/>
        <a:p>
          <a:endParaRPr lang="tr-TR"/>
        </a:p>
      </dgm:t>
    </dgm:pt>
    <dgm:pt modelId="{7A78F859-EEEF-4584-9372-C69AEBB6B75C}" type="pres">
      <dgm:prSet presAssocID="{0F1D8E54-913B-467D-91C6-A912EBF7F75C}" presName="root" presStyleCnt="0"/>
      <dgm:spPr/>
    </dgm:pt>
    <dgm:pt modelId="{EF1A35BD-718D-4414-AB02-BECE784CC2CC}" type="pres">
      <dgm:prSet presAssocID="{0F1D8E54-913B-467D-91C6-A912EBF7F75C}" presName="rootComposite" presStyleCnt="0"/>
      <dgm:spPr/>
    </dgm:pt>
    <dgm:pt modelId="{54358C68-E0B4-48F2-9685-4A076696B3E6}" type="pres">
      <dgm:prSet presAssocID="{0F1D8E54-913B-467D-91C6-A912EBF7F75C}" presName="rootText" presStyleLbl="node1" presStyleIdx="0" presStyleCnt="6"/>
      <dgm:spPr/>
      <dgm:t>
        <a:bodyPr/>
        <a:lstStyle/>
        <a:p>
          <a:endParaRPr lang="tr-TR"/>
        </a:p>
      </dgm:t>
    </dgm:pt>
    <dgm:pt modelId="{A5CAACB2-EDD8-4086-A882-76DEE7F41B35}" type="pres">
      <dgm:prSet presAssocID="{0F1D8E54-913B-467D-91C6-A912EBF7F75C}" presName="rootConnector" presStyleLbl="node1" presStyleIdx="0" presStyleCnt="6"/>
      <dgm:spPr/>
      <dgm:t>
        <a:bodyPr/>
        <a:lstStyle/>
        <a:p>
          <a:endParaRPr lang="tr-TR"/>
        </a:p>
      </dgm:t>
    </dgm:pt>
    <dgm:pt modelId="{09A953D6-CD50-43A6-8F9B-1BE0E9F9D47B}" type="pres">
      <dgm:prSet presAssocID="{0F1D8E54-913B-467D-91C6-A912EBF7F75C}" presName="childShape" presStyleCnt="0"/>
      <dgm:spPr/>
    </dgm:pt>
    <dgm:pt modelId="{D7B2F8F6-AA8E-4A6D-A34C-3471C17BED4B}" type="pres">
      <dgm:prSet presAssocID="{B4BA7C58-F504-49EF-8260-4C385CCF0E62}" presName="Name13" presStyleLbl="parChTrans1D2" presStyleIdx="0" presStyleCnt="13"/>
      <dgm:spPr/>
      <dgm:t>
        <a:bodyPr/>
        <a:lstStyle/>
        <a:p>
          <a:endParaRPr lang="tr-TR"/>
        </a:p>
      </dgm:t>
    </dgm:pt>
    <dgm:pt modelId="{85038ACD-48F7-42F4-B672-3DEF7124023A}" type="pres">
      <dgm:prSet presAssocID="{54D3B3A0-FD8F-41FA-9E8A-51CB6665F349}" presName="childText" presStyleLbl="bgAcc1" presStyleIdx="0" presStyleCnt="13">
        <dgm:presLayoutVars>
          <dgm:bulletEnabled val="1"/>
        </dgm:presLayoutVars>
      </dgm:prSet>
      <dgm:spPr/>
      <dgm:t>
        <a:bodyPr/>
        <a:lstStyle/>
        <a:p>
          <a:endParaRPr lang="tr-TR"/>
        </a:p>
      </dgm:t>
    </dgm:pt>
    <dgm:pt modelId="{5778ACF8-ADC8-419C-9B27-58A5136897DF}" type="pres">
      <dgm:prSet presAssocID="{A69F82FA-F23F-4A60-B477-392A1B4F59A0}" presName="Name13" presStyleLbl="parChTrans1D2" presStyleIdx="1" presStyleCnt="13"/>
      <dgm:spPr/>
      <dgm:t>
        <a:bodyPr/>
        <a:lstStyle/>
        <a:p>
          <a:endParaRPr lang="tr-TR"/>
        </a:p>
      </dgm:t>
    </dgm:pt>
    <dgm:pt modelId="{85CB4EB3-E094-4791-914A-BD7831C2F303}" type="pres">
      <dgm:prSet presAssocID="{F803F4D0-8CF8-4F5E-B2C7-A59990CE418B}" presName="childText" presStyleLbl="bgAcc1" presStyleIdx="1" presStyleCnt="13">
        <dgm:presLayoutVars>
          <dgm:bulletEnabled val="1"/>
        </dgm:presLayoutVars>
      </dgm:prSet>
      <dgm:spPr/>
      <dgm:t>
        <a:bodyPr/>
        <a:lstStyle/>
        <a:p>
          <a:endParaRPr lang="tr-TR"/>
        </a:p>
      </dgm:t>
    </dgm:pt>
    <dgm:pt modelId="{FCCE3BFD-374A-41E7-A1DF-BFB8AEA976A7}" type="pres">
      <dgm:prSet presAssocID="{05CA69B9-4A8A-47F5-AEF6-2CC292E7E85F}" presName="Name13" presStyleLbl="parChTrans1D2" presStyleIdx="2" presStyleCnt="13"/>
      <dgm:spPr/>
      <dgm:t>
        <a:bodyPr/>
        <a:lstStyle/>
        <a:p>
          <a:endParaRPr lang="tr-TR"/>
        </a:p>
      </dgm:t>
    </dgm:pt>
    <dgm:pt modelId="{20A3D816-66CB-44DD-9B1D-A696D4D37FBF}" type="pres">
      <dgm:prSet presAssocID="{8E4F8A78-18F1-4B08-8E94-32ED6085C2BA}" presName="childText" presStyleLbl="bgAcc1" presStyleIdx="2" presStyleCnt="13">
        <dgm:presLayoutVars>
          <dgm:bulletEnabled val="1"/>
        </dgm:presLayoutVars>
      </dgm:prSet>
      <dgm:spPr/>
      <dgm:t>
        <a:bodyPr/>
        <a:lstStyle/>
        <a:p>
          <a:endParaRPr lang="tr-TR"/>
        </a:p>
      </dgm:t>
    </dgm:pt>
    <dgm:pt modelId="{B0386297-4BDF-4CE5-81EF-95614B129C98}" type="pres">
      <dgm:prSet presAssocID="{440B200A-1B7D-4EBA-A97B-3E3D5D66504B}" presName="root" presStyleCnt="0"/>
      <dgm:spPr/>
    </dgm:pt>
    <dgm:pt modelId="{117F5ABB-BC5F-44BF-B329-BBB56F4B3317}" type="pres">
      <dgm:prSet presAssocID="{440B200A-1B7D-4EBA-A97B-3E3D5D66504B}" presName="rootComposite" presStyleCnt="0"/>
      <dgm:spPr/>
    </dgm:pt>
    <dgm:pt modelId="{AE366EF2-4754-49B2-8BE3-5DC0706DCBE5}" type="pres">
      <dgm:prSet presAssocID="{440B200A-1B7D-4EBA-A97B-3E3D5D66504B}" presName="rootText" presStyleLbl="node1" presStyleIdx="1" presStyleCnt="6"/>
      <dgm:spPr/>
      <dgm:t>
        <a:bodyPr/>
        <a:lstStyle/>
        <a:p>
          <a:endParaRPr lang="tr-TR"/>
        </a:p>
      </dgm:t>
    </dgm:pt>
    <dgm:pt modelId="{A694085F-ED1A-4110-9888-E6A7A7774CB0}" type="pres">
      <dgm:prSet presAssocID="{440B200A-1B7D-4EBA-A97B-3E3D5D66504B}" presName="rootConnector" presStyleLbl="node1" presStyleIdx="1" presStyleCnt="6"/>
      <dgm:spPr/>
      <dgm:t>
        <a:bodyPr/>
        <a:lstStyle/>
        <a:p>
          <a:endParaRPr lang="tr-TR"/>
        </a:p>
      </dgm:t>
    </dgm:pt>
    <dgm:pt modelId="{602DD15C-0840-4A9F-8A86-04646DF8A7FB}" type="pres">
      <dgm:prSet presAssocID="{440B200A-1B7D-4EBA-A97B-3E3D5D66504B}" presName="childShape" presStyleCnt="0"/>
      <dgm:spPr/>
    </dgm:pt>
    <dgm:pt modelId="{4E137C05-076E-4663-A907-EA09A8271678}" type="pres">
      <dgm:prSet presAssocID="{15CFCF4A-1BF4-48DD-88B4-C817C2E9AE38}" presName="Name13" presStyleLbl="parChTrans1D2" presStyleIdx="3" presStyleCnt="13"/>
      <dgm:spPr/>
      <dgm:t>
        <a:bodyPr/>
        <a:lstStyle/>
        <a:p>
          <a:endParaRPr lang="tr-TR"/>
        </a:p>
      </dgm:t>
    </dgm:pt>
    <dgm:pt modelId="{B5360FF5-54CB-4528-AD3A-42E3A6949B9E}" type="pres">
      <dgm:prSet presAssocID="{9E0ED3D6-2C33-4849-B391-1D3F688CE2B1}" presName="childText" presStyleLbl="bgAcc1" presStyleIdx="3" presStyleCnt="13">
        <dgm:presLayoutVars>
          <dgm:bulletEnabled val="1"/>
        </dgm:presLayoutVars>
      </dgm:prSet>
      <dgm:spPr/>
      <dgm:t>
        <a:bodyPr/>
        <a:lstStyle/>
        <a:p>
          <a:endParaRPr lang="tr-TR"/>
        </a:p>
      </dgm:t>
    </dgm:pt>
    <dgm:pt modelId="{BFD9D0D7-E0C7-4449-844A-A20B90971136}" type="pres">
      <dgm:prSet presAssocID="{746A3492-5080-466B-A606-6D0FD0D47FB3}" presName="Name13" presStyleLbl="parChTrans1D2" presStyleIdx="4" presStyleCnt="13"/>
      <dgm:spPr/>
      <dgm:t>
        <a:bodyPr/>
        <a:lstStyle/>
        <a:p>
          <a:endParaRPr lang="tr-TR"/>
        </a:p>
      </dgm:t>
    </dgm:pt>
    <dgm:pt modelId="{D80D74C9-E828-4908-B2CC-5EFC8B075E93}" type="pres">
      <dgm:prSet presAssocID="{B0842EB7-7FEB-4AD8-B1CF-5C44CE1F6B90}" presName="childText" presStyleLbl="bgAcc1" presStyleIdx="4" presStyleCnt="13">
        <dgm:presLayoutVars>
          <dgm:bulletEnabled val="1"/>
        </dgm:presLayoutVars>
      </dgm:prSet>
      <dgm:spPr/>
      <dgm:t>
        <a:bodyPr/>
        <a:lstStyle/>
        <a:p>
          <a:endParaRPr lang="tr-TR"/>
        </a:p>
      </dgm:t>
    </dgm:pt>
    <dgm:pt modelId="{F1766A65-8013-4FE5-A283-9175ECA7DA3A}" type="pres">
      <dgm:prSet presAssocID="{550265B8-6498-4439-A100-060938211061}" presName="root" presStyleCnt="0"/>
      <dgm:spPr/>
    </dgm:pt>
    <dgm:pt modelId="{D27E58BB-7769-469A-82F5-E0D5B7ACC8C3}" type="pres">
      <dgm:prSet presAssocID="{550265B8-6498-4439-A100-060938211061}" presName="rootComposite" presStyleCnt="0"/>
      <dgm:spPr/>
    </dgm:pt>
    <dgm:pt modelId="{4A8C42A1-11E3-4026-99EF-E93C4928B56F}" type="pres">
      <dgm:prSet presAssocID="{550265B8-6498-4439-A100-060938211061}" presName="rootText" presStyleLbl="node1" presStyleIdx="2" presStyleCnt="6"/>
      <dgm:spPr/>
      <dgm:t>
        <a:bodyPr/>
        <a:lstStyle/>
        <a:p>
          <a:endParaRPr lang="tr-TR"/>
        </a:p>
      </dgm:t>
    </dgm:pt>
    <dgm:pt modelId="{C57F4AA4-B2D5-4A46-903D-0F6F2DF8B1BC}" type="pres">
      <dgm:prSet presAssocID="{550265B8-6498-4439-A100-060938211061}" presName="rootConnector" presStyleLbl="node1" presStyleIdx="2" presStyleCnt="6"/>
      <dgm:spPr/>
      <dgm:t>
        <a:bodyPr/>
        <a:lstStyle/>
        <a:p>
          <a:endParaRPr lang="tr-TR"/>
        </a:p>
      </dgm:t>
    </dgm:pt>
    <dgm:pt modelId="{3D4AE01D-87DB-411E-9387-1821F416FA43}" type="pres">
      <dgm:prSet presAssocID="{550265B8-6498-4439-A100-060938211061}" presName="childShape" presStyleCnt="0"/>
      <dgm:spPr/>
    </dgm:pt>
    <dgm:pt modelId="{B98EF2C0-7B70-496A-9A99-096F600392EA}" type="pres">
      <dgm:prSet presAssocID="{10E89983-5165-43BD-B888-95E81B3BC521}" presName="Name13" presStyleLbl="parChTrans1D2" presStyleIdx="5" presStyleCnt="13"/>
      <dgm:spPr/>
      <dgm:t>
        <a:bodyPr/>
        <a:lstStyle/>
        <a:p>
          <a:endParaRPr lang="tr-TR"/>
        </a:p>
      </dgm:t>
    </dgm:pt>
    <dgm:pt modelId="{D3B331A5-A58B-49FD-95AE-9C0B4D7913D6}" type="pres">
      <dgm:prSet presAssocID="{460994A5-6417-4E44-A99E-F765245E97EF}" presName="childText" presStyleLbl="bgAcc1" presStyleIdx="5" presStyleCnt="13">
        <dgm:presLayoutVars>
          <dgm:bulletEnabled val="1"/>
        </dgm:presLayoutVars>
      </dgm:prSet>
      <dgm:spPr/>
      <dgm:t>
        <a:bodyPr/>
        <a:lstStyle/>
        <a:p>
          <a:endParaRPr lang="tr-TR"/>
        </a:p>
      </dgm:t>
    </dgm:pt>
    <dgm:pt modelId="{B4F22CAD-DBD8-4DC8-915A-F835D39BE413}" type="pres">
      <dgm:prSet presAssocID="{824166E5-65D7-4143-9843-2999976A7719}" presName="Name13" presStyleLbl="parChTrans1D2" presStyleIdx="6" presStyleCnt="13"/>
      <dgm:spPr/>
      <dgm:t>
        <a:bodyPr/>
        <a:lstStyle/>
        <a:p>
          <a:endParaRPr lang="tr-TR"/>
        </a:p>
      </dgm:t>
    </dgm:pt>
    <dgm:pt modelId="{1082FE88-FC49-401B-AE1A-7053C4B1499F}" type="pres">
      <dgm:prSet presAssocID="{646DFE24-3F4A-484E-8F6D-C1BCEA201701}" presName="childText" presStyleLbl="bgAcc1" presStyleIdx="6" presStyleCnt="13">
        <dgm:presLayoutVars>
          <dgm:bulletEnabled val="1"/>
        </dgm:presLayoutVars>
      </dgm:prSet>
      <dgm:spPr/>
      <dgm:t>
        <a:bodyPr/>
        <a:lstStyle/>
        <a:p>
          <a:endParaRPr lang="tr-TR"/>
        </a:p>
      </dgm:t>
    </dgm:pt>
    <dgm:pt modelId="{1F75AE76-F39B-4FCD-B363-F7006EA7585B}" type="pres">
      <dgm:prSet presAssocID="{4C4A4812-7B5E-4CA1-832B-09638A41BD05}" presName="Name13" presStyleLbl="parChTrans1D2" presStyleIdx="7" presStyleCnt="13"/>
      <dgm:spPr/>
      <dgm:t>
        <a:bodyPr/>
        <a:lstStyle/>
        <a:p>
          <a:endParaRPr lang="tr-TR"/>
        </a:p>
      </dgm:t>
    </dgm:pt>
    <dgm:pt modelId="{29C31463-9F81-41A1-80F4-2017FB377AB5}" type="pres">
      <dgm:prSet presAssocID="{88E66177-A6BB-4382-95FD-E1522065DBF9}" presName="childText" presStyleLbl="bgAcc1" presStyleIdx="7" presStyleCnt="13">
        <dgm:presLayoutVars>
          <dgm:bulletEnabled val="1"/>
        </dgm:presLayoutVars>
      </dgm:prSet>
      <dgm:spPr/>
      <dgm:t>
        <a:bodyPr/>
        <a:lstStyle/>
        <a:p>
          <a:endParaRPr lang="tr-TR"/>
        </a:p>
      </dgm:t>
    </dgm:pt>
    <dgm:pt modelId="{9EA819FC-B5B4-4C8D-B7AA-70DD3A341AF5}" type="pres">
      <dgm:prSet presAssocID="{2DA8D551-C44A-4EE8-B4D7-5ED38F52B653}" presName="root" presStyleCnt="0"/>
      <dgm:spPr/>
    </dgm:pt>
    <dgm:pt modelId="{14E15032-FE27-43A9-B769-5003F6615953}" type="pres">
      <dgm:prSet presAssocID="{2DA8D551-C44A-4EE8-B4D7-5ED38F52B653}" presName="rootComposite" presStyleCnt="0"/>
      <dgm:spPr/>
    </dgm:pt>
    <dgm:pt modelId="{FC5FC71B-AF1B-4F98-AA0B-BECB10FB413E}" type="pres">
      <dgm:prSet presAssocID="{2DA8D551-C44A-4EE8-B4D7-5ED38F52B653}" presName="rootText" presStyleLbl="node1" presStyleIdx="3" presStyleCnt="6"/>
      <dgm:spPr/>
      <dgm:t>
        <a:bodyPr/>
        <a:lstStyle/>
        <a:p>
          <a:endParaRPr lang="tr-TR"/>
        </a:p>
      </dgm:t>
    </dgm:pt>
    <dgm:pt modelId="{AFCB1276-0630-41F7-91A9-1AF3B9D6C79F}" type="pres">
      <dgm:prSet presAssocID="{2DA8D551-C44A-4EE8-B4D7-5ED38F52B653}" presName="rootConnector" presStyleLbl="node1" presStyleIdx="3" presStyleCnt="6"/>
      <dgm:spPr/>
      <dgm:t>
        <a:bodyPr/>
        <a:lstStyle/>
        <a:p>
          <a:endParaRPr lang="tr-TR"/>
        </a:p>
      </dgm:t>
    </dgm:pt>
    <dgm:pt modelId="{A74CF2A4-FC9C-41E7-B9F8-DAA40096520F}" type="pres">
      <dgm:prSet presAssocID="{2DA8D551-C44A-4EE8-B4D7-5ED38F52B653}" presName="childShape" presStyleCnt="0"/>
      <dgm:spPr/>
    </dgm:pt>
    <dgm:pt modelId="{32E175B8-D663-44E4-A999-48D39C9B9CCF}" type="pres">
      <dgm:prSet presAssocID="{46D54363-3BEF-44FB-A691-F0044843F667}" presName="Name13" presStyleLbl="parChTrans1D2" presStyleIdx="8" presStyleCnt="13"/>
      <dgm:spPr/>
      <dgm:t>
        <a:bodyPr/>
        <a:lstStyle/>
        <a:p>
          <a:endParaRPr lang="tr-TR"/>
        </a:p>
      </dgm:t>
    </dgm:pt>
    <dgm:pt modelId="{56A60CE4-0177-4D30-8C19-80174D1F371B}" type="pres">
      <dgm:prSet presAssocID="{78F45D25-367A-4C83-804F-DB9319174557}" presName="childText" presStyleLbl="bgAcc1" presStyleIdx="8" presStyleCnt="13">
        <dgm:presLayoutVars>
          <dgm:bulletEnabled val="1"/>
        </dgm:presLayoutVars>
      </dgm:prSet>
      <dgm:spPr/>
      <dgm:t>
        <a:bodyPr/>
        <a:lstStyle/>
        <a:p>
          <a:endParaRPr lang="tr-TR"/>
        </a:p>
      </dgm:t>
    </dgm:pt>
    <dgm:pt modelId="{D12ED17A-3698-480E-8496-D182EA8F30AB}" type="pres">
      <dgm:prSet presAssocID="{9A31AB76-A45B-4FE7-BEE6-19AA9B1448D0}" presName="Name13" presStyleLbl="parChTrans1D2" presStyleIdx="9" presStyleCnt="13"/>
      <dgm:spPr/>
      <dgm:t>
        <a:bodyPr/>
        <a:lstStyle/>
        <a:p>
          <a:endParaRPr lang="tr-TR"/>
        </a:p>
      </dgm:t>
    </dgm:pt>
    <dgm:pt modelId="{A1893805-6B59-4CE6-915E-22883455B8C3}" type="pres">
      <dgm:prSet presAssocID="{44B67987-53B3-4544-96CD-387D507385A9}" presName="childText" presStyleLbl="bgAcc1" presStyleIdx="9" presStyleCnt="13">
        <dgm:presLayoutVars>
          <dgm:bulletEnabled val="1"/>
        </dgm:presLayoutVars>
      </dgm:prSet>
      <dgm:spPr/>
      <dgm:t>
        <a:bodyPr/>
        <a:lstStyle/>
        <a:p>
          <a:endParaRPr lang="tr-TR"/>
        </a:p>
      </dgm:t>
    </dgm:pt>
    <dgm:pt modelId="{6FE17C9D-8DAB-4B57-AA34-33ECA91749F6}" type="pres">
      <dgm:prSet presAssocID="{01D55675-CAC7-47AE-A050-54C2DC5E05C5}" presName="root" presStyleCnt="0"/>
      <dgm:spPr/>
    </dgm:pt>
    <dgm:pt modelId="{8C7D34A9-E0C9-4A55-BE61-95B9E2CE2C8B}" type="pres">
      <dgm:prSet presAssocID="{01D55675-CAC7-47AE-A050-54C2DC5E05C5}" presName="rootComposite" presStyleCnt="0"/>
      <dgm:spPr/>
    </dgm:pt>
    <dgm:pt modelId="{F46BB1D7-1D47-45DA-A09D-AA4FC215FCE4}" type="pres">
      <dgm:prSet presAssocID="{01D55675-CAC7-47AE-A050-54C2DC5E05C5}" presName="rootText" presStyleLbl="node1" presStyleIdx="4" presStyleCnt="6"/>
      <dgm:spPr/>
      <dgm:t>
        <a:bodyPr/>
        <a:lstStyle/>
        <a:p>
          <a:endParaRPr lang="tr-TR"/>
        </a:p>
      </dgm:t>
    </dgm:pt>
    <dgm:pt modelId="{ACCD5D45-56BA-4C72-AE50-3DBAAD0E4A02}" type="pres">
      <dgm:prSet presAssocID="{01D55675-CAC7-47AE-A050-54C2DC5E05C5}" presName="rootConnector" presStyleLbl="node1" presStyleIdx="4" presStyleCnt="6"/>
      <dgm:spPr/>
      <dgm:t>
        <a:bodyPr/>
        <a:lstStyle/>
        <a:p>
          <a:endParaRPr lang="tr-TR"/>
        </a:p>
      </dgm:t>
    </dgm:pt>
    <dgm:pt modelId="{E01FCF2E-BAD5-427C-A56F-94FA7FF0F283}" type="pres">
      <dgm:prSet presAssocID="{01D55675-CAC7-47AE-A050-54C2DC5E05C5}" presName="childShape" presStyleCnt="0"/>
      <dgm:spPr/>
    </dgm:pt>
    <dgm:pt modelId="{5CAA84AC-4D38-455C-84C0-A271FDA35559}" type="pres">
      <dgm:prSet presAssocID="{C5458D6D-1C56-451D-969A-6DEF6D819DDA}" presName="Name13" presStyleLbl="parChTrans1D2" presStyleIdx="10" presStyleCnt="13"/>
      <dgm:spPr/>
      <dgm:t>
        <a:bodyPr/>
        <a:lstStyle/>
        <a:p>
          <a:endParaRPr lang="tr-TR"/>
        </a:p>
      </dgm:t>
    </dgm:pt>
    <dgm:pt modelId="{A038F311-249C-473F-BC1F-11FAF8E2B8D6}" type="pres">
      <dgm:prSet presAssocID="{E58C3978-DA9F-411E-823D-2D6D8D56BF24}" presName="childText" presStyleLbl="bgAcc1" presStyleIdx="10" presStyleCnt="13">
        <dgm:presLayoutVars>
          <dgm:bulletEnabled val="1"/>
        </dgm:presLayoutVars>
      </dgm:prSet>
      <dgm:spPr/>
      <dgm:t>
        <a:bodyPr/>
        <a:lstStyle/>
        <a:p>
          <a:endParaRPr lang="tr-TR"/>
        </a:p>
      </dgm:t>
    </dgm:pt>
    <dgm:pt modelId="{BFA8118D-5EA4-4E26-A868-E42C254F6AE9}" type="pres">
      <dgm:prSet presAssocID="{3D9401AD-E034-4518-861D-3AA378A89370}" presName="Name13" presStyleLbl="parChTrans1D2" presStyleIdx="11" presStyleCnt="13"/>
      <dgm:spPr/>
      <dgm:t>
        <a:bodyPr/>
        <a:lstStyle/>
        <a:p>
          <a:endParaRPr lang="tr-TR"/>
        </a:p>
      </dgm:t>
    </dgm:pt>
    <dgm:pt modelId="{0C5FC7C8-4835-4F8F-8AD5-7331358B9CA8}" type="pres">
      <dgm:prSet presAssocID="{C7BB8E4C-8F2C-4961-91E6-A3CC91D37C45}" presName="childText" presStyleLbl="bgAcc1" presStyleIdx="11" presStyleCnt="13">
        <dgm:presLayoutVars>
          <dgm:bulletEnabled val="1"/>
        </dgm:presLayoutVars>
      </dgm:prSet>
      <dgm:spPr/>
      <dgm:t>
        <a:bodyPr/>
        <a:lstStyle/>
        <a:p>
          <a:endParaRPr lang="tr-TR"/>
        </a:p>
      </dgm:t>
    </dgm:pt>
    <dgm:pt modelId="{A684A892-5D73-43CF-82EA-30F19779719A}" type="pres">
      <dgm:prSet presAssocID="{2A480455-519F-4D0A-A7CA-58DA69F45D60}" presName="root" presStyleCnt="0"/>
      <dgm:spPr/>
    </dgm:pt>
    <dgm:pt modelId="{763897CB-CCD3-4B11-ABF3-427A7F2D7CF6}" type="pres">
      <dgm:prSet presAssocID="{2A480455-519F-4D0A-A7CA-58DA69F45D60}" presName="rootComposite" presStyleCnt="0"/>
      <dgm:spPr/>
    </dgm:pt>
    <dgm:pt modelId="{D4B932A5-C6B5-43FB-8A09-4D5450FB49EE}" type="pres">
      <dgm:prSet presAssocID="{2A480455-519F-4D0A-A7CA-58DA69F45D60}" presName="rootText" presStyleLbl="node1" presStyleIdx="5" presStyleCnt="6"/>
      <dgm:spPr/>
      <dgm:t>
        <a:bodyPr/>
        <a:lstStyle/>
        <a:p>
          <a:endParaRPr lang="tr-TR"/>
        </a:p>
      </dgm:t>
    </dgm:pt>
    <dgm:pt modelId="{6E1ED138-35B2-4DB3-AD77-0E15E8DAB97D}" type="pres">
      <dgm:prSet presAssocID="{2A480455-519F-4D0A-A7CA-58DA69F45D60}" presName="rootConnector" presStyleLbl="node1" presStyleIdx="5" presStyleCnt="6"/>
      <dgm:spPr/>
      <dgm:t>
        <a:bodyPr/>
        <a:lstStyle/>
        <a:p>
          <a:endParaRPr lang="tr-TR"/>
        </a:p>
      </dgm:t>
    </dgm:pt>
    <dgm:pt modelId="{FE362081-BCB9-4100-8D65-C02A0C54E63A}" type="pres">
      <dgm:prSet presAssocID="{2A480455-519F-4D0A-A7CA-58DA69F45D60}" presName="childShape" presStyleCnt="0"/>
      <dgm:spPr/>
    </dgm:pt>
    <dgm:pt modelId="{5D751C1F-77FB-4F2B-9DF0-384207CC5441}" type="pres">
      <dgm:prSet presAssocID="{D6756E10-72AC-4DCF-8208-7B167F17BDAC}" presName="Name13" presStyleLbl="parChTrans1D2" presStyleIdx="12" presStyleCnt="13"/>
      <dgm:spPr/>
      <dgm:t>
        <a:bodyPr/>
        <a:lstStyle/>
        <a:p>
          <a:endParaRPr lang="tr-TR"/>
        </a:p>
      </dgm:t>
    </dgm:pt>
    <dgm:pt modelId="{A5EFED9F-EBCB-49FB-AF12-3CB77E90F1FB}" type="pres">
      <dgm:prSet presAssocID="{0D658767-D796-4D2B-AFAD-F552EE381431}" presName="childText" presStyleLbl="bgAcc1" presStyleIdx="12" presStyleCnt="13">
        <dgm:presLayoutVars>
          <dgm:bulletEnabled val="1"/>
        </dgm:presLayoutVars>
      </dgm:prSet>
      <dgm:spPr/>
      <dgm:t>
        <a:bodyPr/>
        <a:lstStyle/>
        <a:p>
          <a:endParaRPr lang="tr-TR"/>
        </a:p>
      </dgm:t>
    </dgm:pt>
  </dgm:ptLst>
  <dgm:cxnLst>
    <dgm:cxn modelId="{2A2D7116-A951-4175-B133-51C09AA2C77B}" type="presOf" srcId="{44B67987-53B3-4544-96CD-387D507385A9}" destId="{A1893805-6B59-4CE6-915E-22883455B8C3}" srcOrd="0" destOrd="0" presId="urn:microsoft.com/office/officeart/2005/8/layout/hierarchy3"/>
    <dgm:cxn modelId="{A8404B7B-ECD6-4F25-B211-F8231D4C4750}" type="presOf" srcId="{B0842EB7-7FEB-4AD8-B1CF-5C44CE1F6B90}" destId="{D80D74C9-E828-4908-B2CC-5EFC8B075E93}" srcOrd="0" destOrd="0" presId="urn:microsoft.com/office/officeart/2005/8/layout/hierarchy3"/>
    <dgm:cxn modelId="{B314545C-C7C3-4549-9B0B-A3A1E7C0EFB8}" srcId="{550265B8-6498-4439-A100-060938211061}" destId="{88E66177-A6BB-4382-95FD-E1522065DBF9}" srcOrd="2" destOrd="0" parTransId="{4C4A4812-7B5E-4CA1-832B-09638A41BD05}" sibTransId="{F3A95623-D79D-4D78-B314-B43052459123}"/>
    <dgm:cxn modelId="{DA268460-B333-4EB6-98FB-4E0FD125D944}" type="presOf" srcId="{550265B8-6498-4439-A100-060938211061}" destId="{C57F4AA4-B2D5-4A46-903D-0F6F2DF8B1BC}" srcOrd="1" destOrd="0" presId="urn:microsoft.com/office/officeart/2005/8/layout/hierarchy3"/>
    <dgm:cxn modelId="{7EBA081B-2E72-407F-976A-28F8B665B08A}" type="presOf" srcId="{B4BA7C58-F504-49EF-8260-4C385CCF0E62}" destId="{D7B2F8F6-AA8E-4A6D-A34C-3471C17BED4B}" srcOrd="0" destOrd="0" presId="urn:microsoft.com/office/officeart/2005/8/layout/hierarchy3"/>
    <dgm:cxn modelId="{CC6473DF-6BB0-4BC5-AEA1-AEBE1A7E15C1}" srcId="{440B200A-1B7D-4EBA-A97B-3E3D5D66504B}" destId="{9E0ED3D6-2C33-4849-B391-1D3F688CE2B1}" srcOrd="0" destOrd="0" parTransId="{15CFCF4A-1BF4-48DD-88B4-C817C2E9AE38}" sibTransId="{67C3987D-FDC0-49FC-AAA1-68CCE1DF830C}"/>
    <dgm:cxn modelId="{48D70480-8E33-462D-9C34-A394297DF5C2}" type="presOf" srcId="{3D9401AD-E034-4518-861D-3AA378A89370}" destId="{BFA8118D-5EA4-4E26-A868-E42C254F6AE9}" srcOrd="0" destOrd="0" presId="urn:microsoft.com/office/officeart/2005/8/layout/hierarchy3"/>
    <dgm:cxn modelId="{3C4712B4-7E8C-4104-B33C-6494D4FCADAE}" type="presOf" srcId="{2A480455-519F-4D0A-A7CA-58DA69F45D60}" destId="{6E1ED138-35B2-4DB3-AD77-0E15E8DAB97D}" srcOrd="1" destOrd="0" presId="urn:microsoft.com/office/officeart/2005/8/layout/hierarchy3"/>
    <dgm:cxn modelId="{A9324CE8-B417-4FB1-AE27-27ED62EA22D6}" srcId="{440B200A-1B7D-4EBA-A97B-3E3D5D66504B}" destId="{B0842EB7-7FEB-4AD8-B1CF-5C44CE1F6B90}" srcOrd="1" destOrd="0" parTransId="{746A3492-5080-466B-A606-6D0FD0D47FB3}" sibTransId="{AB472BA4-E49D-4716-A664-45490729D4D1}"/>
    <dgm:cxn modelId="{B751C4C1-D7B7-450D-9D7D-6B89F1CE305E}" srcId="{550265B8-6498-4439-A100-060938211061}" destId="{646DFE24-3F4A-484E-8F6D-C1BCEA201701}" srcOrd="1" destOrd="0" parTransId="{824166E5-65D7-4143-9843-2999976A7719}" sibTransId="{59797BD4-521C-452C-9D55-D09B2B64CE0D}"/>
    <dgm:cxn modelId="{EAC55546-A27B-4862-9DF0-2AE518107F89}" srcId="{050C6A08-02D0-43A9-A87A-E0145AA2268A}" destId="{440B200A-1B7D-4EBA-A97B-3E3D5D66504B}" srcOrd="1" destOrd="0" parTransId="{BCC77CE7-8216-4D92-930E-73A263428E0A}" sibTransId="{CD6F4334-FA6B-4C6A-A8A6-563444D615EC}"/>
    <dgm:cxn modelId="{847BFA83-8142-49BF-B2FE-8F48BBBFC8D4}" srcId="{01D55675-CAC7-47AE-A050-54C2DC5E05C5}" destId="{E58C3978-DA9F-411E-823D-2D6D8D56BF24}" srcOrd="0" destOrd="0" parTransId="{C5458D6D-1C56-451D-969A-6DEF6D819DDA}" sibTransId="{BB4D6E0C-0F0F-436D-8E63-469718943059}"/>
    <dgm:cxn modelId="{8A95E59C-0FFC-4790-9889-E2ACE6BA8FB8}" type="presOf" srcId="{88E66177-A6BB-4382-95FD-E1522065DBF9}" destId="{29C31463-9F81-41A1-80F4-2017FB377AB5}" srcOrd="0" destOrd="0" presId="urn:microsoft.com/office/officeart/2005/8/layout/hierarchy3"/>
    <dgm:cxn modelId="{CE6E6546-1F72-49E5-93C8-77B607C0697E}" type="presOf" srcId="{2A480455-519F-4D0A-A7CA-58DA69F45D60}" destId="{D4B932A5-C6B5-43FB-8A09-4D5450FB49EE}" srcOrd="0" destOrd="0" presId="urn:microsoft.com/office/officeart/2005/8/layout/hierarchy3"/>
    <dgm:cxn modelId="{72B35A3F-F1CA-45C0-87C2-6F7A4049F158}" type="presOf" srcId="{05CA69B9-4A8A-47F5-AEF6-2CC292E7E85F}" destId="{FCCE3BFD-374A-41E7-A1DF-BFB8AEA976A7}" srcOrd="0" destOrd="0" presId="urn:microsoft.com/office/officeart/2005/8/layout/hierarchy3"/>
    <dgm:cxn modelId="{BEB4B816-A35F-461B-B5F8-30B88CBF4EDA}" srcId="{550265B8-6498-4439-A100-060938211061}" destId="{460994A5-6417-4E44-A99E-F765245E97EF}" srcOrd="0" destOrd="0" parTransId="{10E89983-5165-43BD-B888-95E81B3BC521}" sibTransId="{10CB6929-3750-406C-9EE5-7F9351818F59}"/>
    <dgm:cxn modelId="{C3915CCD-981A-4701-9CF4-1C1D59EB1952}" type="presOf" srcId="{10E89983-5165-43BD-B888-95E81B3BC521}" destId="{B98EF2C0-7B70-496A-9A99-096F600392EA}" srcOrd="0" destOrd="0" presId="urn:microsoft.com/office/officeart/2005/8/layout/hierarchy3"/>
    <dgm:cxn modelId="{2E030F05-51A9-4597-A2D0-15C55FA05905}" srcId="{050C6A08-02D0-43A9-A87A-E0145AA2268A}" destId="{2DA8D551-C44A-4EE8-B4D7-5ED38F52B653}" srcOrd="3" destOrd="0" parTransId="{5317682A-4F80-4587-8DE8-1A7427EB1D9B}" sibTransId="{686C04D4-31A5-4D19-A2AA-7244747DE3DD}"/>
    <dgm:cxn modelId="{6870A58F-0284-4557-997D-296E47774A19}" type="presOf" srcId="{050C6A08-02D0-43A9-A87A-E0145AA2268A}" destId="{7B344D4C-13E0-43B1-80E4-5F2912F2AE67}" srcOrd="0" destOrd="0" presId="urn:microsoft.com/office/officeart/2005/8/layout/hierarchy3"/>
    <dgm:cxn modelId="{DA07828D-7F3A-483B-9318-094DC7488CE2}" srcId="{0F1D8E54-913B-467D-91C6-A912EBF7F75C}" destId="{8E4F8A78-18F1-4B08-8E94-32ED6085C2BA}" srcOrd="2" destOrd="0" parTransId="{05CA69B9-4A8A-47F5-AEF6-2CC292E7E85F}" sibTransId="{5D2B1A20-A058-443D-91D5-2ED2DEFA1207}"/>
    <dgm:cxn modelId="{4014F5BB-36D4-4BE9-A517-38F50C2F3FF0}" type="presOf" srcId="{440B200A-1B7D-4EBA-A97B-3E3D5D66504B}" destId="{A694085F-ED1A-4110-9888-E6A7A7774CB0}" srcOrd="1" destOrd="0" presId="urn:microsoft.com/office/officeart/2005/8/layout/hierarchy3"/>
    <dgm:cxn modelId="{E4FB0521-001A-4670-8897-AE2D1D39E91A}" srcId="{2A480455-519F-4D0A-A7CA-58DA69F45D60}" destId="{0D658767-D796-4D2B-AFAD-F552EE381431}" srcOrd="0" destOrd="0" parTransId="{D6756E10-72AC-4DCF-8208-7B167F17BDAC}" sibTransId="{4BE22814-6957-4AC3-9FC5-475D21D7AEDB}"/>
    <dgm:cxn modelId="{EA20703F-4B4C-44A1-8377-29E160C7EB76}" type="presOf" srcId="{D6756E10-72AC-4DCF-8208-7B167F17BDAC}" destId="{5D751C1F-77FB-4F2B-9DF0-384207CC5441}" srcOrd="0" destOrd="0" presId="urn:microsoft.com/office/officeart/2005/8/layout/hierarchy3"/>
    <dgm:cxn modelId="{A4AD306D-F83C-4928-8DC9-447C0E4E6426}" type="presOf" srcId="{550265B8-6498-4439-A100-060938211061}" destId="{4A8C42A1-11E3-4026-99EF-E93C4928B56F}" srcOrd="0" destOrd="0" presId="urn:microsoft.com/office/officeart/2005/8/layout/hierarchy3"/>
    <dgm:cxn modelId="{778CEB7D-2476-4713-A34F-78D0BFBF447C}" type="presOf" srcId="{01D55675-CAC7-47AE-A050-54C2DC5E05C5}" destId="{F46BB1D7-1D47-45DA-A09D-AA4FC215FCE4}" srcOrd="0" destOrd="0" presId="urn:microsoft.com/office/officeart/2005/8/layout/hierarchy3"/>
    <dgm:cxn modelId="{DFD79074-FCD0-4241-97F5-BC0154089310}" type="presOf" srcId="{01D55675-CAC7-47AE-A050-54C2DC5E05C5}" destId="{ACCD5D45-56BA-4C72-AE50-3DBAAD0E4A02}" srcOrd="1" destOrd="0" presId="urn:microsoft.com/office/officeart/2005/8/layout/hierarchy3"/>
    <dgm:cxn modelId="{DFB091FA-317F-4915-BF7A-1A91B4471C87}" srcId="{2DA8D551-C44A-4EE8-B4D7-5ED38F52B653}" destId="{44B67987-53B3-4544-96CD-387D507385A9}" srcOrd="1" destOrd="0" parTransId="{9A31AB76-A45B-4FE7-BEE6-19AA9B1448D0}" sibTransId="{9E18E124-B5F4-4E6D-8786-1C586E3B9D18}"/>
    <dgm:cxn modelId="{71615C29-AB70-493E-BF37-B6BB5333466D}" srcId="{0F1D8E54-913B-467D-91C6-A912EBF7F75C}" destId="{F803F4D0-8CF8-4F5E-B2C7-A59990CE418B}" srcOrd="1" destOrd="0" parTransId="{A69F82FA-F23F-4A60-B477-392A1B4F59A0}" sibTransId="{FB51E02A-CAB7-4D65-9864-2885B769BC8B}"/>
    <dgm:cxn modelId="{A0E063D6-4894-4AD4-B33D-A1357F28E9B1}" type="presOf" srcId="{A69F82FA-F23F-4A60-B477-392A1B4F59A0}" destId="{5778ACF8-ADC8-419C-9B27-58A5136897DF}" srcOrd="0" destOrd="0" presId="urn:microsoft.com/office/officeart/2005/8/layout/hierarchy3"/>
    <dgm:cxn modelId="{F175E6A3-3259-495A-A663-366763599000}" type="presOf" srcId="{F803F4D0-8CF8-4F5E-B2C7-A59990CE418B}" destId="{85CB4EB3-E094-4791-914A-BD7831C2F303}" srcOrd="0" destOrd="0" presId="urn:microsoft.com/office/officeart/2005/8/layout/hierarchy3"/>
    <dgm:cxn modelId="{948D4977-6061-4B6E-8276-A0F2C7B62B31}" srcId="{050C6A08-02D0-43A9-A87A-E0145AA2268A}" destId="{2A480455-519F-4D0A-A7CA-58DA69F45D60}" srcOrd="5" destOrd="0" parTransId="{11E600CB-767D-411E-8D08-D99121D8F562}" sibTransId="{A0C1EEAE-EA39-436C-9D3D-954633335CDC}"/>
    <dgm:cxn modelId="{2E47E8D1-1938-4F82-B982-62D0A536B96C}" srcId="{0F1D8E54-913B-467D-91C6-A912EBF7F75C}" destId="{54D3B3A0-FD8F-41FA-9E8A-51CB6665F349}" srcOrd="0" destOrd="0" parTransId="{B4BA7C58-F504-49EF-8260-4C385CCF0E62}" sibTransId="{C776ABD9-350A-4AB9-896A-79504B923E1F}"/>
    <dgm:cxn modelId="{950A6F42-0128-4B4D-8FF1-7A1C6AEB0129}" type="presOf" srcId="{78F45D25-367A-4C83-804F-DB9319174557}" destId="{56A60CE4-0177-4D30-8C19-80174D1F371B}" srcOrd="0" destOrd="0" presId="urn:microsoft.com/office/officeart/2005/8/layout/hierarchy3"/>
    <dgm:cxn modelId="{6B7062CA-5373-494F-8378-DAC2AB59CAF9}" type="presOf" srcId="{824166E5-65D7-4143-9843-2999976A7719}" destId="{B4F22CAD-DBD8-4DC8-915A-F835D39BE413}" srcOrd="0" destOrd="0" presId="urn:microsoft.com/office/officeart/2005/8/layout/hierarchy3"/>
    <dgm:cxn modelId="{4746E4AD-0AB7-4365-B3D8-7996530E06AF}" type="presOf" srcId="{E58C3978-DA9F-411E-823D-2D6D8D56BF24}" destId="{A038F311-249C-473F-BC1F-11FAF8E2B8D6}" srcOrd="0" destOrd="0" presId="urn:microsoft.com/office/officeart/2005/8/layout/hierarchy3"/>
    <dgm:cxn modelId="{72A33305-5622-46A6-A508-154C087788F2}" type="presOf" srcId="{9E0ED3D6-2C33-4849-B391-1D3F688CE2B1}" destId="{B5360FF5-54CB-4528-AD3A-42E3A6949B9E}" srcOrd="0" destOrd="0" presId="urn:microsoft.com/office/officeart/2005/8/layout/hierarchy3"/>
    <dgm:cxn modelId="{4A001B9A-B80F-4128-834A-C50CEA77630E}" type="presOf" srcId="{54D3B3A0-FD8F-41FA-9E8A-51CB6665F349}" destId="{85038ACD-48F7-42F4-B672-3DEF7124023A}" srcOrd="0" destOrd="0" presId="urn:microsoft.com/office/officeart/2005/8/layout/hierarchy3"/>
    <dgm:cxn modelId="{E6328496-EC9C-4ED8-BE1A-F02E6C382D87}" type="presOf" srcId="{C5458D6D-1C56-451D-969A-6DEF6D819DDA}" destId="{5CAA84AC-4D38-455C-84C0-A271FDA35559}" srcOrd="0" destOrd="0" presId="urn:microsoft.com/office/officeart/2005/8/layout/hierarchy3"/>
    <dgm:cxn modelId="{A911802C-26E1-4582-AD90-FD68D1C11763}" type="presOf" srcId="{2DA8D551-C44A-4EE8-B4D7-5ED38F52B653}" destId="{AFCB1276-0630-41F7-91A9-1AF3B9D6C79F}" srcOrd="1" destOrd="0" presId="urn:microsoft.com/office/officeart/2005/8/layout/hierarchy3"/>
    <dgm:cxn modelId="{025B0C7B-1CEC-4AE8-AC40-2A09ED63157A}" type="presOf" srcId="{4C4A4812-7B5E-4CA1-832B-09638A41BD05}" destId="{1F75AE76-F39B-4FCD-B363-F7006EA7585B}" srcOrd="0" destOrd="0" presId="urn:microsoft.com/office/officeart/2005/8/layout/hierarchy3"/>
    <dgm:cxn modelId="{799715A1-0BD3-4B7B-90CE-55EABFCF3C9B}" srcId="{050C6A08-02D0-43A9-A87A-E0145AA2268A}" destId="{550265B8-6498-4439-A100-060938211061}" srcOrd="2" destOrd="0" parTransId="{8556164A-01A6-40F4-A8B3-0B7015504F1B}" sibTransId="{FEDA589E-F193-46C9-A5A9-3AD28E63CD93}"/>
    <dgm:cxn modelId="{9807977F-C103-45B6-9A9B-CD181BF66EFE}" type="presOf" srcId="{440B200A-1B7D-4EBA-A97B-3E3D5D66504B}" destId="{AE366EF2-4754-49B2-8BE3-5DC0706DCBE5}" srcOrd="0" destOrd="0" presId="urn:microsoft.com/office/officeart/2005/8/layout/hierarchy3"/>
    <dgm:cxn modelId="{D349B6E8-9158-4C19-81EB-ECEBB56D732B}" srcId="{050C6A08-02D0-43A9-A87A-E0145AA2268A}" destId="{01D55675-CAC7-47AE-A050-54C2DC5E05C5}" srcOrd="4" destOrd="0" parTransId="{E911A632-12FC-4AEC-9A24-069B94DDDCAF}" sibTransId="{B8E51411-E1B9-48FB-83C3-5B33D34DEDD3}"/>
    <dgm:cxn modelId="{CC0891F1-A6AD-44A4-BF71-D27DF36E99F6}" type="presOf" srcId="{15CFCF4A-1BF4-48DD-88B4-C817C2E9AE38}" destId="{4E137C05-076E-4663-A907-EA09A8271678}" srcOrd="0" destOrd="0" presId="urn:microsoft.com/office/officeart/2005/8/layout/hierarchy3"/>
    <dgm:cxn modelId="{86C4D747-B398-4B4C-907E-D29B4C19986A}" type="presOf" srcId="{8E4F8A78-18F1-4B08-8E94-32ED6085C2BA}" destId="{20A3D816-66CB-44DD-9B1D-A696D4D37FBF}" srcOrd="0" destOrd="0" presId="urn:microsoft.com/office/officeart/2005/8/layout/hierarchy3"/>
    <dgm:cxn modelId="{72C2149D-AD3E-4D34-AFFF-69DBFD6C2C06}" type="presOf" srcId="{9A31AB76-A45B-4FE7-BEE6-19AA9B1448D0}" destId="{D12ED17A-3698-480E-8496-D182EA8F30AB}" srcOrd="0" destOrd="0" presId="urn:microsoft.com/office/officeart/2005/8/layout/hierarchy3"/>
    <dgm:cxn modelId="{99B1A443-E1E1-4D10-8EA0-2C69E6B0BA79}" srcId="{01D55675-CAC7-47AE-A050-54C2DC5E05C5}" destId="{C7BB8E4C-8F2C-4961-91E6-A3CC91D37C45}" srcOrd="1" destOrd="0" parTransId="{3D9401AD-E034-4518-861D-3AA378A89370}" sibTransId="{9D660946-008E-4FD1-BBB3-924FC8754897}"/>
    <dgm:cxn modelId="{8DC4B1D5-58B6-427F-BF53-6EF0286DB184}" srcId="{050C6A08-02D0-43A9-A87A-E0145AA2268A}" destId="{0F1D8E54-913B-467D-91C6-A912EBF7F75C}" srcOrd="0" destOrd="0" parTransId="{D39006A5-4F8A-4C53-8D78-23F50D6C5A27}" sibTransId="{0757BE9D-867E-460A-ACC4-6CCCB4F26582}"/>
    <dgm:cxn modelId="{52A3FE06-657C-4E9E-9A01-0719E3617446}" srcId="{2DA8D551-C44A-4EE8-B4D7-5ED38F52B653}" destId="{78F45D25-367A-4C83-804F-DB9319174557}" srcOrd="0" destOrd="0" parTransId="{46D54363-3BEF-44FB-A691-F0044843F667}" sibTransId="{40F0EB08-6C9E-4236-8A04-6C2BEA37334B}"/>
    <dgm:cxn modelId="{C75D4D7E-8987-4B53-B63F-63277557EF77}" type="presOf" srcId="{2DA8D551-C44A-4EE8-B4D7-5ED38F52B653}" destId="{FC5FC71B-AF1B-4F98-AA0B-BECB10FB413E}" srcOrd="0" destOrd="0" presId="urn:microsoft.com/office/officeart/2005/8/layout/hierarchy3"/>
    <dgm:cxn modelId="{047359BD-29C8-4ACD-9B27-F01FA03A41FA}" type="presOf" srcId="{0F1D8E54-913B-467D-91C6-A912EBF7F75C}" destId="{54358C68-E0B4-48F2-9685-4A076696B3E6}" srcOrd="0" destOrd="0" presId="urn:microsoft.com/office/officeart/2005/8/layout/hierarchy3"/>
    <dgm:cxn modelId="{07175DEA-D353-41BF-AA93-1D1ADEB901FF}" type="presOf" srcId="{646DFE24-3F4A-484E-8F6D-C1BCEA201701}" destId="{1082FE88-FC49-401B-AE1A-7053C4B1499F}" srcOrd="0" destOrd="0" presId="urn:microsoft.com/office/officeart/2005/8/layout/hierarchy3"/>
    <dgm:cxn modelId="{6D1260B5-578A-40FC-BF43-AEF9E14B135A}" type="presOf" srcId="{460994A5-6417-4E44-A99E-F765245E97EF}" destId="{D3B331A5-A58B-49FD-95AE-9C0B4D7913D6}" srcOrd="0" destOrd="0" presId="urn:microsoft.com/office/officeart/2005/8/layout/hierarchy3"/>
    <dgm:cxn modelId="{235DB99A-84F2-4205-9BCB-6378C8AD2BF2}" type="presOf" srcId="{46D54363-3BEF-44FB-A691-F0044843F667}" destId="{32E175B8-D663-44E4-A999-48D39C9B9CCF}" srcOrd="0" destOrd="0" presId="urn:microsoft.com/office/officeart/2005/8/layout/hierarchy3"/>
    <dgm:cxn modelId="{D8066BB2-3EBD-4F3C-AF5B-DD29558FE5DE}" type="presOf" srcId="{0F1D8E54-913B-467D-91C6-A912EBF7F75C}" destId="{A5CAACB2-EDD8-4086-A882-76DEE7F41B35}" srcOrd="1" destOrd="0" presId="urn:microsoft.com/office/officeart/2005/8/layout/hierarchy3"/>
    <dgm:cxn modelId="{3E2B35D1-C481-4185-9F95-CDA771FC3573}" type="presOf" srcId="{C7BB8E4C-8F2C-4961-91E6-A3CC91D37C45}" destId="{0C5FC7C8-4835-4F8F-8AD5-7331358B9CA8}" srcOrd="0" destOrd="0" presId="urn:microsoft.com/office/officeart/2005/8/layout/hierarchy3"/>
    <dgm:cxn modelId="{03E30FDE-5360-48D3-9597-8CFEEA0EDE46}" type="presOf" srcId="{746A3492-5080-466B-A606-6D0FD0D47FB3}" destId="{BFD9D0D7-E0C7-4449-844A-A20B90971136}" srcOrd="0" destOrd="0" presId="urn:microsoft.com/office/officeart/2005/8/layout/hierarchy3"/>
    <dgm:cxn modelId="{93EACCF7-1E72-44AC-ABFE-E7FA7780447C}" type="presOf" srcId="{0D658767-D796-4D2B-AFAD-F552EE381431}" destId="{A5EFED9F-EBCB-49FB-AF12-3CB77E90F1FB}" srcOrd="0" destOrd="0" presId="urn:microsoft.com/office/officeart/2005/8/layout/hierarchy3"/>
    <dgm:cxn modelId="{E007902B-BADC-4ABB-AF1A-1F1BACF09304}" type="presParOf" srcId="{7B344D4C-13E0-43B1-80E4-5F2912F2AE67}" destId="{7A78F859-EEEF-4584-9372-C69AEBB6B75C}" srcOrd="0" destOrd="0" presId="urn:microsoft.com/office/officeart/2005/8/layout/hierarchy3"/>
    <dgm:cxn modelId="{6AD1273D-E972-48F4-8F11-C2996CFA6161}" type="presParOf" srcId="{7A78F859-EEEF-4584-9372-C69AEBB6B75C}" destId="{EF1A35BD-718D-4414-AB02-BECE784CC2CC}" srcOrd="0" destOrd="0" presId="urn:microsoft.com/office/officeart/2005/8/layout/hierarchy3"/>
    <dgm:cxn modelId="{CE396C05-AEB2-47FB-A1F4-D6A4570DB598}" type="presParOf" srcId="{EF1A35BD-718D-4414-AB02-BECE784CC2CC}" destId="{54358C68-E0B4-48F2-9685-4A076696B3E6}" srcOrd="0" destOrd="0" presId="urn:microsoft.com/office/officeart/2005/8/layout/hierarchy3"/>
    <dgm:cxn modelId="{D8FD412B-E8EC-49B3-BE82-2D960972FC72}" type="presParOf" srcId="{EF1A35BD-718D-4414-AB02-BECE784CC2CC}" destId="{A5CAACB2-EDD8-4086-A882-76DEE7F41B35}" srcOrd="1" destOrd="0" presId="urn:microsoft.com/office/officeart/2005/8/layout/hierarchy3"/>
    <dgm:cxn modelId="{9F7773EC-F02B-4A9B-8407-741AE62449D8}" type="presParOf" srcId="{7A78F859-EEEF-4584-9372-C69AEBB6B75C}" destId="{09A953D6-CD50-43A6-8F9B-1BE0E9F9D47B}" srcOrd="1" destOrd="0" presId="urn:microsoft.com/office/officeart/2005/8/layout/hierarchy3"/>
    <dgm:cxn modelId="{C4F561EA-CB66-4C8B-9724-18E7C9D817D2}" type="presParOf" srcId="{09A953D6-CD50-43A6-8F9B-1BE0E9F9D47B}" destId="{D7B2F8F6-AA8E-4A6D-A34C-3471C17BED4B}" srcOrd="0" destOrd="0" presId="urn:microsoft.com/office/officeart/2005/8/layout/hierarchy3"/>
    <dgm:cxn modelId="{27ACD71B-A6A1-4AE2-B9EF-F4734CA04F98}" type="presParOf" srcId="{09A953D6-CD50-43A6-8F9B-1BE0E9F9D47B}" destId="{85038ACD-48F7-42F4-B672-3DEF7124023A}" srcOrd="1" destOrd="0" presId="urn:microsoft.com/office/officeart/2005/8/layout/hierarchy3"/>
    <dgm:cxn modelId="{E4F36827-34C7-42FD-A5DA-E02204008252}" type="presParOf" srcId="{09A953D6-CD50-43A6-8F9B-1BE0E9F9D47B}" destId="{5778ACF8-ADC8-419C-9B27-58A5136897DF}" srcOrd="2" destOrd="0" presId="urn:microsoft.com/office/officeart/2005/8/layout/hierarchy3"/>
    <dgm:cxn modelId="{F7403E0A-9B11-418C-91B9-EEBC621C01E3}" type="presParOf" srcId="{09A953D6-CD50-43A6-8F9B-1BE0E9F9D47B}" destId="{85CB4EB3-E094-4791-914A-BD7831C2F303}" srcOrd="3" destOrd="0" presId="urn:microsoft.com/office/officeart/2005/8/layout/hierarchy3"/>
    <dgm:cxn modelId="{F3641F51-06AD-417A-A4E4-FED8598DB054}" type="presParOf" srcId="{09A953D6-CD50-43A6-8F9B-1BE0E9F9D47B}" destId="{FCCE3BFD-374A-41E7-A1DF-BFB8AEA976A7}" srcOrd="4" destOrd="0" presId="urn:microsoft.com/office/officeart/2005/8/layout/hierarchy3"/>
    <dgm:cxn modelId="{4A921C9C-F439-4AF2-9EF3-416338B93A83}" type="presParOf" srcId="{09A953D6-CD50-43A6-8F9B-1BE0E9F9D47B}" destId="{20A3D816-66CB-44DD-9B1D-A696D4D37FBF}" srcOrd="5" destOrd="0" presId="urn:microsoft.com/office/officeart/2005/8/layout/hierarchy3"/>
    <dgm:cxn modelId="{B64454A6-5E88-465C-8F93-766E242E5C75}" type="presParOf" srcId="{7B344D4C-13E0-43B1-80E4-5F2912F2AE67}" destId="{B0386297-4BDF-4CE5-81EF-95614B129C98}" srcOrd="1" destOrd="0" presId="urn:microsoft.com/office/officeart/2005/8/layout/hierarchy3"/>
    <dgm:cxn modelId="{9360BDDC-C066-4E4F-A265-D0311746A042}" type="presParOf" srcId="{B0386297-4BDF-4CE5-81EF-95614B129C98}" destId="{117F5ABB-BC5F-44BF-B329-BBB56F4B3317}" srcOrd="0" destOrd="0" presId="urn:microsoft.com/office/officeart/2005/8/layout/hierarchy3"/>
    <dgm:cxn modelId="{B2072C93-CCB0-4F15-99E5-400F1399EDD7}" type="presParOf" srcId="{117F5ABB-BC5F-44BF-B329-BBB56F4B3317}" destId="{AE366EF2-4754-49B2-8BE3-5DC0706DCBE5}" srcOrd="0" destOrd="0" presId="urn:microsoft.com/office/officeart/2005/8/layout/hierarchy3"/>
    <dgm:cxn modelId="{9197566F-17D3-4A01-AEB6-B15A30E95C12}" type="presParOf" srcId="{117F5ABB-BC5F-44BF-B329-BBB56F4B3317}" destId="{A694085F-ED1A-4110-9888-E6A7A7774CB0}" srcOrd="1" destOrd="0" presId="urn:microsoft.com/office/officeart/2005/8/layout/hierarchy3"/>
    <dgm:cxn modelId="{655898EB-819F-4841-9157-3E4279B6C25C}" type="presParOf" srcId="{B0386297-4BDF-4CE5-81EF-95614B129C98}" destId="{602DD15C-0840-4A9F-8A86-04646DF8A7FB}" srcOrd="1" destOrd="0" presId="urn:microsoft.com/office/officeart/2005/8/layout/hierarchy3"/>
    <dgm:cxn modelId="{CAFBC4A3-7815-4563-A08D-9B4E2BEEABF6}" type="presParOf" srcId="{602DD15C-0840-4A9F-8A86-04646DF8A7FB}" destId="{4E137C05-076E-4663-A907-EA09A8271678}" srcOrd="0" destOrd="0" presId="urn:microsoft.com/office/officeart/2005/8/layout/hierarchy3"/>
    <dgm:cxn modelId="{F0562A14-2012-4671-B921-B92B3AEAAA02}" type="presParOf" srcId="{602DD15C-0840-4A9F-8A86-04646DF8A7FB}" destId="{B5360FF5-54CB-4528-AD3A-42E3A6949B9E}" srcOrd="1" destOrd="0" presId="urn:microsoft.com/office/officeart/2005/8/layout/hierarchy3"/>
    <dgm:cxn modelId="{9362FF8A-8D61-465A-9F64-8E33777AE43B}" type="presParOf" srcId="{602DD15C-0840-4A9F-8A86-04646DF8A7FB}" destId="{BFD9D0D7-E0C7-4449-844A-A20B90971136}" srcOrd="2" destOrd="0" presId="urn:microsoft.com/office/officeart/2005/8/layout/hierarchy3"/>
    <dgm:cxn modelId="{9855DE19-743E-40DF-97B9-4D8071CDB3A3}" type="presParOf" srcId="{602DD15C-0840-4A9F-8A86-04646DF8A7FB}" destId="{D80D74C9-E828-4908-B2CC-5EFC8B075E93}" srcOrd="3" destOrd="0" presId="urn:microsoft.com/office/officeart/2005/8/layout/hierarchy3"/>
    <dgm:cxn modelId="{34CF4D9A-C407-46AC-80ED-05C606D1CC51}" type="presParOf" srcId="{7B344D4C-13E0-43B1-80E4-5F2912F2AE67}" destId="{F1766A65-8013-4FE5-A283-9175ECA7DA3A}" srcOrd="2" destOrd="0" presId="urn:microsoft.com/office/officeart/2005/8/layout/hierarchy3"/>
    <dgm:cxn modelId="{A3993559-2DD4-4819-931F-A7254A1E51B0}" type="presParOf" srcId="{F1766A65-8013-4FE5-A283-9175ECA7DA3A}" destId="{D27E58BB-7769-469A-82F5-E0D5B7ACC8C3}" srcOrd="0" destOrd="0" presId="urn:microsoft.com/office/officeart/2005/8/layout/hierarchy3"/>
    <dgm:cxn modelId="{C992C0D7-D18E-4CB1-A22A-E53E4F2B6383}" type="presParOf" srcId="{D27E58BB-7769-469A-82F5-E0D5B7ACC8C3}" destId="{4A8C42A1-11E3-4026-99EF-E93C4928B56F}" srcOrd="0" destOrd="0" presId="urn:microsoft.com/office/officeart/2005/8/layout/hierarchy3"/>
    <dgm:cxn modelId="{436C8A59-CED0-41D6-8948-02505D385A3D}" type="presParOf" srcId="{D27E58BB-7769-469A-82F5-E0D5B7ACC8C3}" destId="{C57F4AA4-B2D5-4A46-903D-0F6F2DF8B1BC}" srcOrd="1" destOrd="0" presId="urn:microsoft.com/office/officeart/2005/8/layout/hierarchy3"/>
    <dgm:cxn modelId="{1A5C89CE-41EC-43F1-BF19-1D00222BF860}" type="presParOf" srcId="{F1766A65-8013-4FE5-A283-9175ECA7DA3A}" destId="{3D4AE01D-87DB-411E-9387-1821F416FA43}" srcOrd="1" destOrd="0" presId="urn:microsoft.com/office/officeart/2005/8/layout/hierarchy3"/>
    <dgm:cxn modelId="{82744E74-F55E-4246-AD38-289E8BC07B92}" type="presParOf" srcId="{3D4AE01D-87DB-411E-9387-1821F416FA43}" destId="{B98EF2C0-7B70-496A-9A99-096F600392EA}" srcOrd="0" destOrd="0" presId="urn:microsoft.com/office/officeart/2005/8/layout/hierarchy3"/>
    <dgm:cxn modelId="{836A4A34-FC6C-4DEF-A240-8559DD1B96B0}" type="presParOf" srcId="{3D4AE01D-87DB-411E-9387-1821F416FA43}" destId="{D3B331A5-A58B-49FD-95AE-9C0B4D7913D6}" srcOrd="1" destOrd="0" presId="urn:microsoft.com/office/officeart/2005/8/layout/hierarchy3"/>
    <dgm:cxn modelId="{68650B90-8451-4027-BAF1-72C2611D446D}" type="presParOf" srcId="{3D4AE01D-87DB-411E-9387-1821F416FA43}" destId="{B4F22CAD-DBD8-4DC8-915A-F835D39BE413}" srcOrd="2" destOrd="0" presId="urn:microsoft.com/office/officeart/2005/8/layout/hierarchy3"/>
    <dgm:cxn modelId="{FCD25AD6-6908-48BE-9820-A882364EC877}" type="presParOf" srcId="{3D4AE01D-87DB-411E-9387-1821F416FA43}" destId="{1082FE88-FC49-401B-AE1A-7053C4B1499F}" srcOrd="3" destOrd="0" presId="urn:microsoft.com/office/officeart/2005/8/layout/hierarchy3"/>
    <dgm:cxn modelId="{25142C19-CD60-4841-92AE-D911C8E8CEC4}" type="presParOf" srcId="{3D4AE01D-87DB-411E-9387-1821F416FA43}" destId="{1F75AE76-F39B-4FCD-B363-F7006EA7585B}" srcOrd="4" destOrd="0" presId="urn:microsoft.com/office/officeart/2005/8/layout/hierarchy3"/>
    <dgm:cxn modelId="{20E13823-3F18-4CD7-818C-03AD807D1817}" type="presParOf" srcId="{3D4AE01D-87DB-411E-9387-1821F416FA43}" destId="{29C31463-9F81-41A1-80F4-2017FB377AB5}" srcOrd="5" destOrd="0" presId="urn:microsoft.com/office/officeart/2005/8/layout/hierarchy3"/>
    <dgm:cxn modelId="{542C334E-E8E4-446E-AE96-508B1592D480}" type="presParOf" srcId="{7B344D4C-13E0-43B1-80E4-5F2912F2AE67}" destId="{9EA819FC-B5B4-4C8D-B7AA-70DD3A341AF5}" srcOrd="3" destOrd="0" presId="urn:microsoft.com/office/officeart/2005/8/layout/hierarchy3"/>
    <dgm:cxn modelId="{B621E41F-CD74-4865-812B-39DC2B2F6FCD}" type="presParOf" srcId="{9EA819FC-B5B4-4C8D-B7AA-70DD3A341AF5}" destId="{14E15032-FE27-43A9-B769-5003F6615953}" srcOrd="0" destOrd="0" presId="urn:microsoft.com/office/officeart/2005/8/layout/hierarchy3"/>
    <dgm:cxn modelId="{75EE0750-9559-4A1F-8833-FE04449E0DDC}" type="presParOf" srcId="{14E15032-FE27-43A9-B769-5003F6615953}" destId="{FC5FC71B-AF1B-4F98-AA0B-BECB10FB413E}" srcOrd="0" destOrd="0" presId="urn:microsoft.com/office/officeart/2005/8/layout/hierarchy3"/>
    <dgm:cxn modelId="{860D1A0D-6293-466C-8360-6BBCE1C9F7EF}" type="presParOf" srcId="{14E15032-FE27-43A9-B769-5003F6615953}" destId="{AFCB1276-0630-41F7-91A9-1AF3B9D6C79F}" srcOrd="1" destOrd="0" presId="urn:microsoft.com/office/officeart/2005/8/layout/hierarchy3"/>
    <dgm:cxn modelId="{916AC524-AADA-4C41-ADA7-849C1EE2DAE4}" type="presParOf" srcId="{9EA819FC-B5B4-4C8D-B7AA-70DD3A341AF5}" destId="{A74CF2A4-FC9C-41E7-B9F8-DAA40096520F}" srcOrd="1" destOrd="0" presId="urn:microsoft.com/office/officeart/2005/8/layout/hierarchy3"/>
    <dgm:cxn modelId="{66A8912F-683A-4ABC-B9A5-79A353ED8FBC}" type="presParOf" srcId="{A74CF2A4-FC9C-41E7-B9F8-DAA40096520F}" destId="{32E175B8-D663-44E4-A999-48D39C9B9CCF}" srcOrd="0" destOrd="0" presId="urn:microsoft.com/office/officeart/2005/8/layout/hierarchy3"/>
    <dgm:cxn modelId="{FDC7B47C-5F87-4920-B081-0D8AEDF315BC}" type="presParOf" srcId="{A74CF2A4-FC9C-41E7-B9F8-DAA40096520F}" destId="{56A60CE4-0177-4D30-8C19-80174D1F371B}" srcOrd="1" destOrd="0" presId="urn:microsoft.com/office/officeart/2005/8/layout/hierarchy3"/>
    <dgm:cxn modelId="{D628C7CE-2061-4525-BAFA-A09FBB869C68}" type="presParOf" srcId="{A74CF2A4-FC9C-41E7-B9F8-DAA40096520F}" destId="{D12ED17A-3698-480E-8496-D182EA8F30AB}" srcOrd="2" destOrd="0" presId="urn:microsoft.com/office/officeart/2005/8/layout/hierarchy3"/>
    <dgm:cxn modelId="{6BBDA51A-4EA9-4B00-A4C1-4BACA08E1113}" type="presParOf" srcId="{A74CF2A4-FC9C-41E7-B9F8-DAA40096520F}" destId="{A1893805-6B59-4CE6-915E-22883455B8C3}" srcOrd="3" destOrd="0" presId="urn:microsoft.com/office/officeart/2005/8/layout/hierarchy3"/>
    <dgm:cxn modelId="{3222E0A5-4996-4A05-8541-BA7F3E7DEF36}" type="presParOf" srcId="{7B344D4C-13E0-43B1-80E4-5F2912F2AE67}" destId="{6FE17C9D-8DAB-4B57-AA34-33ECA91749F6}" srcOrd="4" destOrd="0" presId="urn:microsoft.com/office/officeart/2005/8/layout/hierarchy3"/>
    <dgm:cxn modelId="{B1C282D8-E224-419E-9FE4-C3DD9FBB4A55}" type="presParOf" srcId="{6FE17C9D-8DAB-4B57-AA34-33ECA91749F6}" destId="{8C7D34A9-E0C9-4A55-BE61-95B9E2CE2C8B}" srcOrd="0" destOrd="0" presId="urn:microsoft.com/office/officeart/2005/8/layout/hierarchy3"/>
    <dgm:cxn modelId="{FAF7A2B9-752D-4FB1-B75B-807C67AD3B82}" type="presParOf" srcId="{8C7D34A9-E0C9-4A55-BE61-95B9E2CE2C8B}" destId="{F46BB1D7-1D47-45DA-A09D-AA4FC215FCE4}" srcOrd="0" destOrd="0" presId="urn:microsoft.com/office/officeart/2005/8/layout/hierarchy3"/>
    <dgm:cxn modelId="{705DAC2C-0548-4D1C-A780-12BA3F8B2AE7}" type="presParOf" srcId="{8C7D34A9-E0C9-4A55-BE61-95B9E2CE2C8B}" destId="{ACCD5D45-56BA-4C72-AE50-3DBAAD0E4A02}" srcOrd="1" destOrd="0" presId="urn:microsoft.com/office/officeart/2005/8/layout/hierarchy3"/>
    <dgm:cxn modelId="{9BB12BB9-0C16-454A-A736-1E12D08755C6}" type="presParOf" srcId="{6FE17C9D-8DAB-4B57-AA34-33ECA91749F6}" destId="{E01FCF2E-BAD5-427C-A56F-94FA7FF0F283}" srcOrd="1" destOrd="0" presId="urn:microsoft.com/office/officeart/2005/8/layout/hierarchy3"/>
    <dgm:cxn modelId="{A05E0F14-56D5-4E06-8098-B8FEC94273BE}" type="presParOf" srcId="{E01FCF2E-BAD5-427C-A56F-94FA7FF0F283}" destId="{5CAA84AC-4D38-455C-84C0-A271FDA35559}" srcOrd="0" destOrd="0" presId="urn:microsoft.com/office/officeart/2005/8/layout/hierarchy3"/>
    <dgm:cxn modelId="{2041B08F-F5C9-44DA-88B6-C7CF63D2D451}" type="presParOf" srcId="{E01FCF2E-BAD5-427C-A56F-94FA7FF0F283}" destId="{A038F311-249C-473F-BC1F-11FAF8E2B8D6}" srcOrd="1" destOrd="0" presId="urn:microsoft.com/office/officeart/2005/8/layout/hierarchy3"/>
    <dgm:cxn modelId="{1650444B-270F-4B8A-ADD1-20F02F24BC17}" type="presParOf" srcId="{E01FCF2E-BAD5-427C-A56F-94FA7FF0F283}" destId="{BFA8118D-5EA4-4E26-A868-E42C254F6AE9}" srcOrd="2" destOrd="0" presId="urn:microsoft.com/office/officeart/2005/8/layout/hierarchy3"/>
    <dgm:cxn modelId="{8500FF46-D713-4FC6-9E12-DB3FDF698BC8}" type="presParOf" srcId="{E01FCF2E-BAD5-427C-A56F-94FA7FF0F283}" destId="{0C5FC7C8-4835-4F8F-8AD5-7331358B9CA8}" srcOrd="3" destOrd="0" presId="urn:microsoft.com/office/officeart/2005/8/layout/hierarchy3"/>
    <dgm:cxn modelId="{543FA6B7-357C-4CCE-85D6-7DF71B1044AC}" type="presParOf" srcId="{7B344D4C-13E0-43B1-80E4-5F2912F2AE67}" destId="{A684A892-5D73-43CF-82EA-30F19779719A}" srcOrd="5" destOrd="0" presId="urn:microsoft.com/office/officeart/2005/8/layout/hierarchy3"/>
    <dgm:cxn modelId="{E60DF742-3C47-4419-943C-44609727F806}" type="presParOf" srcId="{A684A892-5D73-43CF-82EA-30F19779719A}" destId="{763897CB-CCD3-4B11-ABF3-427A7F2D7CF6}" srcOrd="0" destOrd="0" presId="urn:microsoft.com/office/officeart/2005/8/layout/hierarchy3"/>
    <dgm:cxn modelId="{6D65470D-920E-4A0B-9A13-CE20E760FACC}" type="presParOf" srcId="{763897CB-CCD3-4B11-ABF3-427A7F2D7CF6}" destId="{D4B932A5-C6B5-43FB-8A09-4D5450FB49EE}" srcOrd="0" destOrd="0" presId="urn:microsoft.com/office/officeart/2005/8/layout/hierarchy3"/>
    <dgm:cxn modelId="{BAE59411-FC05-4E74-A783-2DD47249116B}" type="presParOf" srcId="{763897CB-CCD3-4B11-ABF3-427A7F2D7CF6}" destId="{6E1ED138-35B2-4DB3-AD77-0E15E8DAB97D}" srcOrd="1" destOrd="0" presId="urn:microsoft.com/office/officeart/2005/8/layout/hierarchy3"/>
    <dgm:cxn modelId="{E467510D-816E-4334-BC77-7405164305AE}" type="presParOf" srcId="{A684A892-5D73-43CF-82EA-30F19779719A}" destId="{FE362081-BCB9-4100-8D65-C02A0C54E63A}" srcOrd="1" destOrd="0" presId="urn:microsoft.com/office/officeart/2005/8/layout/hierarchy3"/>
    <dgm:cxn modelId="{C98421D1-9561-4BA8-83D7-2F9D1197DC16}" type="presParOf" srcId="{FE362081-BCB9-4100-8D65-C02A0C54E63A}" destId="{5D751C1F-77FB-4F2B-9DF0-384207CC5441}" srcOrd="0" destOrd="0" presId="urn:microsoft.com/office/officeart/2005/8/layout/hierarchy3"/>
    <dgm:cxn modelId="{5533092E-DE24-4841-8552-7FCB91F7A28A}" type="presParOf" srcId="{FE362081-BCB9-4100-8D65-C02A0C54E63A}" destId="{A5EFED9F-EBCB-49FB-AF12-3CB77E90F1FB}"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BDEB4F11-9341-4DF4-8A5A-6A02840E1F60}"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tr-TR"/>
        </a:p>
      </dgm:t>
    </dgm:pt>
    <dgm:pt modelId="{5EEDA3F2-1367-44B4-9B54-17B333B45DA3}">
      <dgm:prSet phldrT="[Metin]"/>
      <dgm:spPr/>
      <dgm:t>
        <a:bodyPr/>
        <a:lstStyle/>
        <a:p>
          <a:r>
            <a:rPr lang="tr-TR" dirty="0" smtClean="0"/>
            <a:t>Veri analizi programları</a:t>
          </a:r>
          <a:endParaRPr lang="tr-TR" dirty="0"/>
        </a:p>
      </dgm:t>
    </dgm:pt>
    <dgm:pt modelId="{01916D74-DF56-4DBF-8DA7-1D630F9C043E}" type="parTrans" cxnId="{C2A24DCD-7696-420A-930F-80BF2B40DA2F}">
      <dgm:prSet/>
      <dgm:spPr/>
      <dgm:t>
        <a:bodyPr/>
        <a:lstStyle/>
        <a:p>
          <a:endParaRPr lang="tr-TR"/>
        </a:p>
      </dgm:t>
    </dgm:pt>
    <dgm:pt modelId="{5B4E07B4-96D2-473D-A125-91D759D0E664}" type="sibTrans" cxnId="{C2A24DCD-7696-420A-930F-80BF2B40DA2F}">
      <dgm:prSet/>
      <dgm:spPr/>
      <dgm:t>
        <a:bodyPr/>
        <a:lstStyle/>
        <a:p>
          <a:endParaRPr lang="tr-TR"/>
        </a:p>
      </dgm:t>
    </dgm:pt>
    <dgm:pt modelId="{26670EE4-637E-4392-8D69-D707654EEA6F}">
      <dgm:prSet phldrT="[Metin]"/>
      <dgm:spPr/>
      <dgm:t>
        <a:bodyPr/>
        <a:lstStyle/>
        <a:p>
          <a:r>
            <a:rPr lang="tr-TR" dirty="0" smtClean="0"/>
            <a:t>SPSS</a:t>
          </a:r>
          <a:endParaRPr lang="tr-TR" dirty="0"/>
        </a:p>
      </dgm:t>
    </dgm:pt>
    <dgm:pt modelId="{C949AAB0-0AF1-4094-A15F-71CEB1931AFF}" type="parTrans" cxnId="{2591E7AD-2B5C-43DA-AF5A-6FDDD48F30E9}">
      <dgm:prSet/>
      <dgm:spPr/>
      <dgm:t>
        <a:bodyPr/>
        <a:lstStyle/>
        <a:p>
          <a:endParaRPr lang="tr-TR"/>
        </a:p>
      </dgm:t>
    </dgm:pt>
    <dgm:pt modelId="{4FA16EA4-BA36-4314-91E5-946E0AA2CB9E}" type="sibTrans" cxnId="{2591E7AD-2B5C-43DA-AF5A-6FDDD48F30E9}">
      <dgm:prSet/>
      <dgm:spPr/>
      <dgm:t>
        <a:bodyPr/>
        <a:lstStyle/>
        <a:p>
          <a:endParaRPr lang="tr-TR"/>
        </a:p>
      </dgm:t>
    </dgm:pt>
    <dgm:pt modelId="{8D470D73-C11E-48E5-93D7-7059C2931227}">
      <dgm:prSet phldrT="[Metin]"/>
      <dgm:spPr/>
      <dgm:t>
        <a:bodyPr/>
        <a:lstStyle/>
        <a:p>
          <a:r>
            <a:rPr lang="tr-TR" dirty="0" smtClean="0"/>
            <a:t>AMOS</a:t>
          </a:r>
          <a:endParaRPr lang="tr-TR" dirty="0"/>
        </a:p>
      </dgm:t>
    </dgm:pt>
    <dgm:pt modelId="{9499D942-83E0-47E6-84A2-2AE5B4C3E1EC}" type="parTrans" cxnId="{3588E164-18E6-45D3-8EE2-F3B754ABAB3F}">
      <dgm:prSet/>
      <dgm:spPr/>
      <dgm:t>
        <a:bodyPr/>
        <a:lstStyle/>
        <a:p>
          <a:endParaRPr lang="tr-TR"/>
        </a:p>
      </dgm:t>
    </dgm:pt>
    <dgm:pt modelId="{39C8A46E-A520-487E-B74E-D145428099F1}" type="sibTrans" cxnId="{3588E164-18E6-45D3-8EE2-F3B754ABAB3F}">
      <dgm:prSet/>
      <dgm:spPr/>
      <dgm:t>
        <a:bodyPr/>
        <a:lstStyle/>
        <a:p>
          <a:endParaRPr lang="tr-TR"/>
        </a:p>
      </dgm:t>
    </dgm:pt>
    <dgm:pt modelId="{FFAC6B8E-E7D3-409F-9479-668FCBB42023}">
      <dgm:prSet phldrT="[Metin]"/>
      <dgm:spPr/>
      <dgm:t>
        <a:bodyPr/>
        <a:lstStyle/>
        <a:p>
          <a:r>
            <a:rPr lang="tr-TR" dirty="0" err="1" smtClean="0"/>
            <a:t>Gpower</a:t>
          </a:r>
          <a:endParaRPr lang="tr-TR" dirty="0"/>
        </a:p>
      </dgm:t>
    </dgm:pt>
    <dgm:pt modelId="{FFD917FC-7E6C-4322-85FC-0B9BC45B99B3}" type="parTrans" cxnId="{4684E2DD-0936-46D8-9669-7A9651E5DF34}">
      <dgm:prSet/>
      <dgm:spPr/>
      <dgm:t>
        <a:bodyPr/>
        <a:lstStyle/>
        <a:p>
          <a:endParaRPr lang="tr-TR"/>
        </a:p>
      </dgm:t>
    </dgm:pt>
    <dgm:pt modelId="{1E2D66E8-F8C3-4BC0-8DDD-DE7F2BE8A2D4}" type="sibTrans" cxnId="{4684E2DD-0936-46D8-9669-7A9651E5DF34}">
      <dgm:prSet/>
      <dgm:spPr/>
      <dgm:t>
        <a:bodyPr/>
        <a:lstStyle/>
        <a:p>
          <a:endParaRPr lang="tr-TR"/>
        </a:p>
      </dgm:t>
    </dgm:pt>
    <dgm:pt modelId="{29D88B73-2B61-495A-A24B-529F966304CD}">
      <dgm:prSet phldrT="[Metin]"/>
      <dgm:spPr/>
      <dgm:t>
        <a:bodyPr/>
        <a:lstStyle/>
        <a:p>
          <a:r>
            <a:rPr lang="tr-TR" dirty="0" smtClean="0"/>
            <a:t>R </a:t>
          </a:r>
          <a:r>
            <a:rPr lang="tr-TR" dirty="0" err="1" smtClean="0"/>
            <a:t>project</a:t>
          </a:r>
          <a:endParaRPr lang="tr-TR" dirty="0"/>
        </a:p>
      </dgm:t>
    </dgm:pt>
    <dgm:pt modelId="{3B58CE2D-EE92-471A-929D-7FCF8D36D283}" type="parTrans" cxnId="{0C5E2AC0-0848-4B49-9360-4DF40788CB07}">
      <dgm:prSet/>
      <dgm:spPr/>
      <dgm:t>
        <a:bodyPr/>
        <a:lstStyle/>
        <a:p>
          <a:endParaRPr lang="tr-TR"/>
        </a:p>
      </dgm:t>
    </dgm:pt>
    <dgm:pt modelId="{8C21EA09-22FC-4323-8894-6CEE17DB46DF}" type="sibTrans" cxnId="{0C5E2AC0-0848-4B49-9360-4DF40788CB07}">
      <dgm:prSet/>
      <dgm:spPr/>
      <dgm:t>
        <a:bodyPr/>
        <a:lstStyle/>
        <a:p>
          <a:endParaRPr lang="tr-TR"/>
        </a:p>
      </dgm:t>
    </dgm:pt>
    <dgm:pt modelId="{69EC7147-0F15-4AC6-AF28-F1B87135916E}">
      <dgm:prSet/>
      <dgm:spPr/>
      <dgm:t>
        <a:bodyPr/>
        <a:lstStyle/>
        <a:p>
          <a:r>
            <a:rPr lang="tr-TR" dirty="0" err="1" smtClean="0"/>
            <a:t>Max-Dea</a:t>
          </a:r>
          <a:endParaRPr lang="tr-TR" dirty="0"/>
        </a:p>
      </dgm:t>
    </dgm:pt>
    <dgm:pt modelId="{A3FAB3C8-936B-4C64-A502-8375644565DA}" type="parTrans" cxnId="{5B9D123A-5030-4D1F-816F-4C7F215B9D92}">
      <dgm:prSet/>
      <dgm:spPr/>
      <dgm:t>
        <a:bodyPr/>
        <a:lstStyle/>
        <a:p>
          <a:endParaRPr lang="tr-TR"/>
        </a:p>
      </dgm:t>
    </dgm:pt>
    <dgm:pt modelId="{9AD4C2D1-88BC-4133-91B5-DCD5D12C61C4}" type="sibTrans" cxnId="{5B9D123A-5030-4D1F-816F-4C7F215B9D92}">
      <dgm:prSet/>
      <dgm:spPr/>
      <dgm:t>
        <a:bodyPr/>
        <a:lstStyle/>
        <a:p>
          <a:endParaRPr lang="tr-TR"/>
        </a:p>
      </dgm:t>
    </dgm:pt>
    <dgm:pt modelId="{196A2253-9C21-4BEA-BB75-57244B439F3C}" type="pres">
      <dgm:prSet presAssocID="{BDEB4F11-9341-4DF4-8A5A-6A02840E1F60}" presName="Name0" presStyleCnt="0">
        <dgm:presLayoutVars>
          <dgm:chMax val="1"/>
          <dgm:dir/>
          <dgm:animLvl val="ctr"/>
          <dgm:resizeHandles val="exact"/>
        </dgm:presLayoutVars>
      </dgm:prSet>
      <dgm:spPr/>
      <dgm:t>
        <a:bodyPr/>
        <a:lstStyle/>
        <a:p>
          <a:endParaRPr lang="tr-TR"/>
        </a:p>
      </dgm:t>
    </dgm:pt>
    <dgm:pt modelId="{10BF27E1-F271-4C6B-8D1F-DC82914ED2FF}" type="pres">
      <dgm:prSet presAssocID="{5EEDA3F2-1367-44B4-9B54-17B333B45DA3}" presName="centerShape" presStyleLbl="node0" presStyleIdx="0" presStyleCnt="1"/>
      <dgm:spPr/>
      <dgm:t>
        <a:bodyPr/>
        <a:lstStyle/>
        <a:p>
          <a:endParaRPr lang="tr-TR"/>
        </a:p>
      </dgm:t>
    </dgm:pt>
    <dgm:pt modelId="{ACC8243E-45A7-47F4-A4EE-164038963FAE}" type="pres">
      <dgm:prSet presAssocID="{26670EE4-637E-4392-8D69-D707654EEA6F}" presName="node" presStyleLbl="node1" presStyleIdx="0" presStyleCnt="5">
        <dgm:presLayoutVars>
          <dgm:bulletEnabled val="1"/>
        </dgm:presLayoutVars>
      </dgm:prSet>
      <dgm:spPr/>
      <dgm:t>
        <a:bodyPr/>
        <a:lstStyle/>
        <a:p>
          <a:endParaRPr lang="tr-TR"/>
        </a:p>
      </dgm:t>
    </dgm:pt>
    <dgm:pt modelId="{AFB474C6-7232-4E24-A23A-60236B8C9F6A}" type="pres">
      <dgm:prSet presAssocID="{26670EE4-637E-4392-8D69-D707654EEA6F}" presName="dummy" presStyleCnt="0"/>
      <dgm:spPr/>
    </dgm:pt>
    <dgm:pt modelId="{5E059E8F-782C-488B-840B-159EA83E99F7}" type="pres">
      <dgm:prSet presAssocID="{4FA16EA4-BA36-4314-91E5-946E0AA2CB9E}" presName="sibTrans" presStyleLbl="sibTrans2D1" presStyleIdx="0" presStyleCnt="5"/>
      <dgm:spPr/>
      <dgm:t>
        <a:bodyPr/>
        <a:lstStyle/>
        <a:p>
          <a:endParaRPr lang="tr-TR"/>
        </a:p>
      </dgm:t>
    </dgm:pt>
    <dgm:pt modelId="{F8AAC18A-ED8E-40D7-BECC-DFE1F2E2BA6E}" type="pres">
      <dgm:prSet presAssocID="{8D470D73-C11E-48E5-93D7-7059C2931227}" presName="node" presStyleLbl="node1" presStyleIdx="1" presStyleCnt="5">
        <dgm:presLayoutVars>
          <dgm:bulletEnabled val="1"/>
        </dgm:presLayoutVars>
      </dgm:prSet>
      <dgm:spPr/>
      <dgm:t>
        <a:bodyPr/>
        <a:lstStyle/>
        <a:p>
          <a:endParaRPr lang="tr-TR"/>
        </a:p>
      </dgm:t>
    </dgm:pt>
    <dgm:pt modelId="{0BB34265-5D24-48CF-A17D-12A4F5CAA282}" type="pres">
      <dgm:prSet presAssocID="{8D470D73-C11E-48E5-93D7-7059C2931227}" presName="dummy" presStyleCnt="0"/>
      <dgm:spPr/>
    </dgm:pt>
    <dgm:pt modelId="{29DB85FD-9ADC-4454-B5D8-B1F13374C75F}" type="pres">
      <dgm:prSet presAssocID="{39C8A46E-A520-487E-B74E-D145428099F1}" presName="sibTrans" presStyleLbl="sibTrans2D1" presStyleIdx="1" presStyleCnt="5"/>
      <dgm:spPr/>
      <dgm:t>
        <a:bodyPr/>
        <a:lstStyle/>
        <a:p>
          <a:endParaRPr lang="tr-TR"/>
        </a:p>
      </dgm:t>
    </dgm:pt>
    <dgm:pt modelId="{8AD4DA5E-E003-45BF-960D-281644455AAF}" type="pres">
      <dgm:prSet presAssocID="{69EC7147-0F15-4AC6-AF28-F1B87135916E}" presName="node" presStyleLbl="node1" presStyleIdx="2" presStyleCnt="5">
        <dgm:presLayoutVars>
          <dgm:bulletEnabled val="1"/>
        </dgm:presLayoutVars>
      </dgm:prSet>
      <dgm:spPr/>
      <dgm:t>
        <a:bodyPr/>
        <a:lstStyle/>
        <a:p>
          <a:endParaRPr lang="tr-TR"/>
        </a:p>
      </dgm:t>
    </dgm:pt>
    <dgm:pt modelId="{1FAE9AF9-69E1-4C86-B4BA-56664CA369A1}" type="pres">
      <dgm:prSet presAssocID="{69EC7147-0F15-4AC6-AF28-F1B87135916E}" presName="dummy" presStyleCnt="0"/>
      <dgm:spPr/>
    </dgm:pt>
    <dgm:pt modelId="{B8ECB252-18C0-413B-9DA8-9551740B82DC}" type="pres">
      <dgm:prSet presAssocID="{9AD4C2D1-88BC-4133-91B5-DCD5D12C61C4}" presName="sibTrans" presStyleLbl="sibTrans2D1" presStyleIdx="2" presStyleCnt="5"/>
      <dgm:spPr/>
      <dgm:t>
        <a:bodyPr/>
        <a:lstStyle/>
        <a:p>
          <a:endParaRPr lang="tr-TR"/>
        </a:p>
      </dgm:t>
    </dgm:pt>
    <dgm:pt modelId="{AB92D6F9-F8A8-4C8A-97EF-CB4C1BAA2E6E}" type="pres">
      <dgm:prSet presAssocID="{FFAC6B8E-E7D3-409F-9479-668FCBB42023}" presName="node" presStyleLbl="node1" presStyleIdx="3" presStyleCnt="5">
        <dgm:presLayoutVars>
          <dgm:bulletEnabled val="1"/>
        </dgm:presLayoutVars>
      </dgm:prSet>
      <dgm:spPr/>
      <dgm:t>
        <a:bodyPr/>
        <a:lstStyle/>
        <a:p>
          <a:endParaRPr lang="tr-TR"/>
        </a:p>
      </dgm:t>
    </dgm:pt>
    <dgm:pt modelId="{2392E8F5-B4C0-4958-AE89-E1295A9EA0A2}" type="pres">
      <dgm:prSet presAssocID="{FFAC6B8E-E7D3-409F-9479-668FCBB42023}" presName="dummy" presStyleCnt="0"/>
      <dgm:spPr/>
    </dgm:pt>
    <dgm:pt modelId="{8BE21061-F5F9-4493-9B73-B776F2582335}" type="pres">
      <dgm:prSet presAssocID="{1E2D66E8-F8C3-4BC0-8DDD-DE7F2BE8A2D4}" presName="sibTrans" presStyleLbl="sibTrans2D1" presStyleIdx="3" presStyleCnt="5"/>
      <dgm:spPr/>
      <dgm:t>
        <a:bodyPr/>
        <a:lstStyle/>
        <a:p>
          <a:endParaRPr lang="tr-TR"/>
        </a:p>
      </dgm:t>
    </dgm:pt>
    <dgm:pt modelId="{D0B2B5EF-B02E-44A8-A916-4E3397566379}" type="pres">
      <dgm:prSet presAssocID="{29D88B73-2B61-495A-A24B-529F966304CD}" presName="node" presStyleLbl="node1" presStyleIdx="4" presStyleCnt="5">
        <dgm:presLayoutVars>
          <dgm:bulletEnabled val="1"/>
        </dgm:presLayoutVars>
      </dgm:prSet>
      <dgm:spPr/>
      <dgm:t>
        <a:bodyPr/>
        <a:lstStyle/>
        <a:p>
          <a:endParaRPr lang="tr-TR"/>
        </a:p>
      </dgm:t>
    </dgm:pt>
    <dgm:pt modelId="{CD23F8F5-A3F8-482F-AE81-52FA8D35ACA4}" type="pres">
      <dgm:prSet presAssocID="{29D88B73-2B61-495A-A24B-529F966304CD}" presName="dummy" presStyleCnt="0"/>
      <dgm:spPr/>
    </dgm:pt>
    <dgm:pt modelId="{89F6B7EE-9C44-425C-85E2-5AB75D1B8F3D}" type="pres">
      <dgm:prSet presAssocID="{8C21EA09-22FC-4323-8894-6CEE17DB46DF}" presName="sibTrans" presStyleLbl="sibTrans2D1" presStyleIdx="4" presStyleCnt="5"/>
      <dgm:spPr/>
      <dgm:t>
        <a:bodyPr/>
        <a:lstStyle/>
        <a:p>
          <a:endParaRPr lang="tr-TR"/>
        </a:p>
      </dgm:t>
    </dgm:pt>
  </dgm:ptLst>
  <dgm:cxnLst>
    <dgm:cxn modelId="{0C5E2AC0-0848-4B49-9360-4DF40788CB07}" srcId="{5EEDA3F2-1367-44B4-9B54-17B333B45DA3}" destId="{29D88B73-2B61-495A-A24B-529F966304CD}" srcOrd="4" destOrd="0" parTransId="{3B58CE2D-EE92-471A-929D-7FCF8D36D283}" sibTransId="{8C21EA09-22FC-4323-8894-6CEE17DB46DF}"/>
    <dgm:cxn modelId="{63269A86-2589-447B-9E68-26C54B1AB9D7}" type="presOf" srcId="{29D88B73-2B61-495A-A24B-529F966304CD}" destId="{D0B2B5EF-B02E-44A8-A916-4E3397566379}" srcOrd="0" destOrd="0" presId="urn:microsoft.com/office/officeart/2005/8/layout/radial6"/>
    <dgm:cxn modelId="{349E8CEF-1546-45BE-AB8C-30E518ADEF51}" type="presOf" srcId="{26670EE4-637E-4392-8D69-D707654EEA6F}" destId="{ACC8243E-45A7-47F4-A4EE-164038963FAE}" srcOrd="0" destOrd="0" presId="urn:microsoft.com/office/officeart/2005/8/layout/radial6"/>
    <dgm:cxn modelId="{A61107CE-618C-4AA0-B48B-E9897C656BA5}" type="presOf" srcId="{8D470D73-C11E-48E5-93D7-7059C2931227}" destId="{F8AAC18A-ED8E-40D7-BECC-DFE1F2E2BA6E}" srcOrd="0" destOrd="0" presId="urn:microsoft.com/office/officeart/2005/8/layout/radial6"/>
    <dgm:cxn modelId="{C2A24DCD-7696-420A-930F-80BF2B40DA2F}" srcId="{BDEB4F11-9341-4DF4-8A5A-6A02840E1F60}" destId="{5EEDA3F2-1367-44B4-9B54-17B333B45DA3}" srcOrd="0" destOrd="0" parTransId="{01916D74-DF56-4DBF-8DA7-1D630F9C043E}" sibTransId="{5B4E07B4-96D2-473D-A125-91D759D0E664}"/>
    <dgm:cxn modelId="{5B9D123A-5030-4D1F-816F-4C7F215B9D92}" srcId="{5EEDA3F2-1367-44B4-9B54-17B333B45DA3}" destId="{69EC7147-0F15-4AC6-AF28-F1B87135916E}" srcOrd="2" destOrd="0" parTransId="{A3FAB3C8-936B-4C64-A502-8375644565DA}" sibTransId="{9AD4C2D1-88BC-4133-91B5-DCD5D12C61C4}"/>
    <dgm:cxn modelId="{467F4012-22EE-48DF-9B49-9C0B696DF97B}" type="presOf" srcId="{8C21EA09-22FC-4323-8894-6CEE17DB46DF}" destId="{89F6B7EE-9C44-425C-85E2-5AB75D1B8F3D}" srcOrd="0" destOrd="0" presId="urn:microsoft.com/office/officeart/2005/8/layout/radial6"/>
    <dgm:cxn modelId="{B916964E-D671-487B-92CE-5A3C52612A3A}" type="presOf" srcId="{9AD4C2D1-88BC-4133-91B5-DCD5D12C61C4}" destId="{B8ECB252-18C0-413B-9DA8-9551740B82DC}" srcOrd="0" destOrd="0" presId="urn:microsoft.com/office/officeart/2005/8/layout/radial6"/>
    <dgm:cxn modelId="{03802B08-3D0D-4A7E-A8F1-7696087B39FA}" type="presOf" srcId="{69EC7147-0F15-4AC6-AF28-F1B87135916E}" destId="{8AD4DA5E-E003-45BF-960D-281644455AAF}" srcOrd="0" destOrd="0" presId="urn:microsoft.com/office/officeart/2005/8/layout/radial6"/>
    <dgm:cxn modelId="{3588E164-18E6-45D3-8EE2-F3B754ABAB3F}" srcId="{5EEDA3F2-1367-44B4-9B54-17B333B45DA3}" destId="{8D470D73-C11E-48E5-93D7-7059C2931227}" srcOrd="1" destOrd="0" parTransId="{9499D942-83E0-47E6-84A2-2AE5B4C3E1EC}" sibTransId="{39C8A46E-A520-487E-B74E-D145428099F1}"/>
    <dgm:cxn modelId="{61AC0680-41CB-4173-B30D-2A37D91E8CAA}" type="presOf" srcId="{4FA16EA4-BA36-4314-91E5-946E0AA2CB9E}" destId="{5E059E8F-782C-488B-840B-159EA83E99F7}" srcOrd="0" destOrd="0" presId="urn:microsoft.com/office/officeart/2005/8/layout/radial6"/>
    <dgm:cxn modelId="{2F525DDC-A657-4F2B-9275-1C316F4DA767}" type="presOf" srcId="{5EEDA3F2-1367-44B4-9B54-17B333B45DA3}" destId="{10BF27E1-F271-4C6B-8D1F-DC82914ED2FF}" srcOrd="0" destOrd="0" presId="urn:microsoft.com/office/officeart/2005/8/layout/radial6"/>
    <dgm:cxn modelId="{44F68850-0F65-47B5-8FEF-79C4C5568BF8}" type="presOf" srcId="{BDEB4F11-9341-4DF4-8A5A-6A02840E1F60}" destId="{196A2253-9C21-4BEA-BB75-57244B439F3C}" srcOrd="0" destOrd="0" presId="urn:microsoft.com/office/officeart/2005/8/layout/radial6"/>
    <dgm:cxn modelId="{6453FA37-6941-46A3-86C5-15CD2269577C}" type="presOf" srcId="{1E2D66E8-F8C3-4BC0-8DDD-DE7F2BE8A2D4}" destId="{8BE21061-F5F9-4493-9B73-B776F2582335}" srcOrd="0" destOrd="0" presId="urn:microsoft.com/office/officeart/2005/8/layout/radial6"/>
    <dgm:cxn modelId="{0BE30A0B-0997-4C61-9149-750719AFBD2A}" type="presOf" srcId="{FFAC6B8E-E7D3-409F-9479-668FCBB42023}" destId="{AB92D6F9-F8A8-4C8A-97EF-CB4C1BAA2E6E}" srcOrd="0" destOrd="0" presId="urn:microsoft.com/office/officeart/2005/8/layout/radial6"/>
    <dgm:cxn modelId="{09E2D009-4507-49FD-9CC0-03910DA7B70C}" type="presOf" srcId="{39C8A46E-A520-487E-B74E-D145428099F1}" destId="{29DB85FD-9ADC-4454-B5D8-B1F13374C75F}" srcOrd="0" destOrd="0" presId="urn:microsoft.com/office/officeart/2005/8/layout/radial6"/>
    <dgm:cxn modelId="{4684E2DD-0936-46D8-9669-7A9651E5DF34}" srcId="{5EEDA3F2-1367-44B4-9B54-17B333B45DA3}" destId="{FFAC6B8E-E7D3-409F-9479-668FCBB42023}" srcOrd="3" destOrd="0" parTransId="{FFD917FC-7E6C-4322-85FC-0B9BC45B99B3}" sibTransId="{1E2D66E8-F8C3-4BC0-8DDD-DE7F2BE8A2D4}"/>
    <dgm:cxn modelId="{2591E7AD-2B5C-43DA-AF5A-6FDDD48F30E9}" srcId="{5EEDA3F2-1367-44B4-9B54-17B333B45DA3}" destId="{26670EE4-637E-4392-8D69-D707654EEA6F}" srcOrd="0" destOrd="0" parTransId="{C949AAB0-0AF1-4094-A15F-71CEB1931AFF}" sibTransId="{4FA16EA4-BA36-4314-91E5-946E0AA2CB9E}"/>
    <dgm:cxn modelId="{B9C1C108-B61A-42B7-88C7-66C8E061D10B}" type="presParOf" srcId="{196A2253-9C21-4BEA-BB75-57244B439F3C}" destId="{10BF27E1-F271-4C6B-8D1F-DC82914ED2FF}" srcOrd="0" destOrd="0" presId="urn:microsoft.com/office/officeart/2005/8/layout/radial6"/>
    <dgm:cxn modelId="{A761A543-EF8D-4485-A274-76808312B548}" type="presParOf" srcId="{196A2253-9C21-4BEA-BB75-57244B439F3C}" destId="{ACC8243E-45A7-47F4-A4EE-164038963FAE}" srcOrd="1" destOrd="0" presId="urn:microsoft.com/office/officeart/2005/8/layout/radial6"/>
    <dgm:cxn modelId="{1FC9ED84-CEEC-454D-A542-C01B34375793}" type="presParOf" srcId="{196A2253-9C21-4BEA-BB75-57244B439F3C}" destId="{AFB474C6-7232-4E24-A23A-60236B8C9F6A}" srcOrd="2" destOrd="0" presId="urn:microsoft.com/office/officeart/2005/8/layout/radial6"/>
    <dgm:cxn modelId="{D9FDE8AF-C44D-44C6-8DAC-A561C4906A29}" type="presParOf" srcId="{196A2253-9C21-4BEA-BB75-57244B439F3C}" destId="{5E059E8F-782C-488B-840B-159EA83E99F7}" srcOrd="3" destOrd="0" presId="urn:microsoft.com/office/officeart/2005/8/layout/radial6"/>
    <dgm:cxn modelId="{54E048C7-8778-4AE0-B6F1-00B669D3BE54}" type="presParOf" srcId="{196A2253-9C21-4BEA-BB75-57244B439F3C}" destId="{F8AAC18A-ED8E-40D7-BECC-DFE1F2E2BA6E}" srcOrd="4" destOrd="0" presId="urn:microsoft.com/office/officeart/2005/8/layout/radial6"/>
    <dgm:cxn modelId="{7A517E1C-CC85-4973-BA07-2294B716DC39}" type="presParOf" srcId="{196A2253-9C21-4BEA-BB75-57244B439F3C}" destId="{0BB34265-5D24-48CF-A17D-12A4F5CAA282}" srcOrd="5" destOrd="0" presId="urn:microsoft.com/office/officeart/2005/8/layout/radial6"/>
    <dgm:cxn modelId="{C7949911-BC60-4336-941D-C374D38D7FD4}" type="presParOf" srcId="{196A2253-9C21-4BEA-BB75-57244B439F3C}" destId="{29DB85FD-9ADC-4454-B5D8-B1F13374C75F}" srcOrd="6" destOrd="0" presId="urn:microsoft.com/office/officeart/2005/8/layout/radial6"/>
    <dgm:cxn modelId="{B461173C-6A96-4ED7-AD52-2CFBDF1FC8C0}" type="presParOf" srcId="{196A2253-9C21-4BEA-BB75-57244B439F3C}" destId="{8AD4DA5E-E003-45BF-960D-281644455AAF}" srcOrd="7" destOrd="0" presId="urn:microsoft.com/office/officeart/2005/8/layout/radial6"/>
    <dgm:cxn modelId="{EFD7EB7B-578C-4986-8B9E-9486B571F730}" type="presParOf" srcId="{196A2253-9C21-4BEA-BB75-57244B439F3C}" destId="{1FAE9AF9-69E1-4C86-B4BA-56664CA369A1}" srcOrd="8" destOrd="0" presId="urn:microsoft.com/office/officeart/2005/8/layout/radial6"/>
    <dgm:cxn modelId="{0DD6470F-DDF9-4298-9B91-42EA7C265F0D}" type="presParOf" srcId="{196A2253-9C21-4BEA-BB75-57244B439F3C}" destId="{B8ECB252-18C0-413B-9DA8-9551740B82DC}" srcOrd="9" destOrd="0" presId="urn:microsoft.com/office/officeart/2005/8/layout/radial6"/>
    <dgm:cxn modelId="{D8D60BCC-F0D8-4C3E-BF9A-7936B2AE9F8C}" type="presParOf" srcId="{196A2253-9C21-4BEA-BB75-57244B439F3C}" destId="{AB92D6F9-F8A8-4C8A-97EF-CB4C1BAA2E6E}" srcOrd="10" destOrd="0" presId="urn:microsoft.com/office/officeart/2005/8/layout/radial6"/>
    <dgm:cxn modelId="{682E3F94-71C7-4C57-B42F-BBDF9B545FDB}" type="presParOf" srcId="{196A2253-9C21-4BEA-BB75-57244B439F3C}" destId="{2392E8F5-B4C0-4958-AE89-E1295A9EA0A2}" srcOrd="11" destOrd="0" presId="urn:microsoft.com/office/officeart/2005/8/layout/radial6"/>
    <dgm:cxn modelId="{C741C1A6-2FA5-49A2-8743-C1669DB027B6}" type="presParOf" srcId="{196A2253-9C21-4BEA-BB75-57244B439F3C}" destId="{8BE21061-F5F9-4493-9B73-B776F2582335}" srcOrd="12" destOrd="0" presId="urn:microsoft.com/office/officeart/2005/8/layout/radial6"/>
    <dgm:cxn modelId="{8227C8CE-7B62-47AE-B08A-778BC7D279C8}" type="presParOf" srcId="{196A2253-9C21-4BEA-BB75-57244B439F3C}" destId="{D0B2B5EF-B02E-44A8-A916-4E3397566379}" srcOrd="13" destOrd="0" presId="urn:microsoft.com/office/officeart/2005/8/layout/radial6"/>
    <dgm:cxn modelId="{903E9D24-954C-4049-8B40-5F722C5F63CC}" type="presParOf" srcId="{196A2253-9C21-4BEA-BB75-57244B439F3C}" destId="{CD23F8F5-A3F8-482F-AE81-52FA8D35ACA4}" srcOrd="14" destOrd="0" presId="urn:microsoft.com/office/officeart/2005/8/layout/radial6"/>
    <dgm:cxn modelId="{AF1CD37C-E67D-4DE7-B17B-5E91D335451D}" type="presParOf" srcId="{196A2253-9C21-4BEA-BB75-57244B439F3C}" destId="{89F6B7EE-9C44-425C-85E2-5AB75D1B8F3D}" srcOrd="15"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6C4C1347-C5FF-42CD-9B86-0CA4840A7A19}"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tr-TR"/>
        </a:p>
      </dgm:t>
    </dgm:pt>
    <dgm:pt modelId="{C1C11557-5F9E-4BA2-B3DA-B40F117D9B40}">
      <dgm:prSet phldrT="[Metin]"/>
      <dgm:spPr/>
      <dgm:t>
        <a:bodyPr/>
        <a:lstStyle/>
        <a:p>
          <a:r>
            <a:rPr lang="tr-TR" dirty="0" smtClean="0">
              <a:latin typeface="Times New Roman" panose="02020603050405020304" pitchFamily="18" charset="0"/>
              <a:cs typeface="Times New Roman" panose="02020603050405020304" pitchFamily="18" charset="0"/>
            </a:rPr>
            <a:t>"Yapıların çalışmamın ne kadar istatistiksel gücü var ?"</a:t>
          </a:r>
          <a:endParaRPr lang="tr-TR" dirty="0"/>
        </a:p>
      </dgm:t>
    </dgm:pt>
    <dgm:pt modelId="{3D66919C-B9DE-4A68-87A7-6DCA926F2CB8}" type="parTrans" cxnId="{812A3DD0-28BB-4491-B7C9-7220C36F03A1}">
      <dgm:prSet/>
      <dgm:spPr/>
      <dgm:t>
        <a:bodyPr/>
        <a:lstStyle/>
        <a:p>
          <a:endParaRPr lang="tr-TR"/>
        </a:p>
      </dgm:t>
    </dgm:pt>
    <dgm:pt modelId="{29824AF6-2EB2-4B60-B327-7C90A0961813}" type="sibTrans" cxnId="{812A3DD0-28BB-4491-B7C9-7220C36F03A1}">
      <dgm:prSet/>
      <dgm:spPr/>
      <dgm:t>
        <a:bodyPr/>
        <a:lstStyle/>
        <a:p>
          <a:endParaRPr lang="tr-TR"/>
        </a:p>
      </dgm:t>
    </dgm:pt>
    <dgm:pt modelId="{56D76860-6E2F-465E-9BBB-00D0E8BB8249}">
      <dgm:prSet phldrT="[Metin]"/>
      <dgm:spPr/>
      <dgm:t>
        <a:bodyPr/>
        <a:lstStyle/>
        <a:p>
          <a:r>
            <a:rPr lang="tr-TR" dirty="0" smtClean="0">
              <a:latin typeface="Times New Roman" panose="02020603050405020304" pitchFamily="18" charset="0"/>
              <a:cs typeface="Times New Roman" panose="02020603050405020304" pitchFamily="18" charset="0"/>
            </a:rPr>
            <a:t>"Bu çalışma için ne kadar büyük bir örneklem hacmine (denek sayısına) ihtiyacım var ?"</a:t>
          </a:r>
          <a:endParaRPr lang="tr-TR" dirty="0"/>
        </a:p>
      </dgm:t>
    </dgm:pt>
    <dgm:pt modelId="{5E25F126-AA0A-4887-BB87-8333850912B5}" type="parTrans" cxnId="{42517728-F025-4329-9D50-4FFC9E0FA78F}">
      <dgm:prSet/>
      <dgm:spPr/>
      <dgm:t>
        <a:bodyPr/>
        <a:lstStyle/>
        <a:p>
          <a:endParaRPr lang="tr-TR"/>
        </a:p>
      </dgm:t>
    </dgm:pt>
    <dgm:pt modelId="{99A70B75-7655-444F-8FA8-3E6F73E446B8}" type="sibTrans" cxnId="{42517728-F025-4329-9D50-4FFC9E0FA78F}">
      <dgm:prSet/>
      <dgm:spPr/>
      <dgm:t>
        <a:bodyPr/>
        <a:lstStyle/>
        <a:p>
          <a:endParaRPr lang="tr-TR"/>
        </a:p>
      </dgm:t>
    </dgm:pt>
    <dgm:pt modelId="{18A99EF1-2F3F-4B2C-893A-8F61CBF6BB3A}" type="pres">
      <dgm:prSet presAssocID="{6C4C1347-C5FF-42CD-9B86-0CA4840A7A19}" presName="rootnode" presStyleCnt="0">
        <dgm:presLayoutVars>
          <dgm:chMax/>
          <dgm:chPref/>
          <dgm:dir/>
          <dgm:animLvl val="lvl"/>
        </dgm:presLayoutVars>
      </dgm:prSet>
      <dgm:spPr/>
      <dgm:t>
        <a:bodyPr/>
        <a:lstStyle/>
        <a:p>
          <a:endParaRPr lang="tr-TR"/>
        </a:p>
      </dgm:t>
    </dgm:pt>
    <dgm:pt modelId="{BDA7A89A-F845-441A-B47E-BC16840A27C0}" type="pres">
      <dgm:prSet presAssocID="{C1C11557-5F9E-4BA2-B3DA-B40F117D9B40}" presName="composite" presStyleCnt="0"/>
      <dgm:spPr/>
    </dgm:pt>
    <dgm:pt modelId="{201B7750-E6E0-4FA7-8C5B-72BC330C203E}" type="pres">
      <dgm:prSet presAssocID="{C1C11557-5F9E-4BA2-B3DA-B40F117D9B40}" presName="bentUpArrow1" presStyleLbl="alignImgPlace1" presStyleIdx="0" presStyleCnt="1"/>
      <dgm:spPr/>
    </dgm:pt>
    <dgm:pt modelId="{50223895-1B95-4A95-B4BE-8D7B2F24F26F}" type="pres">
      <dgm:prSet presAssocID="{C1C11557-5F9E-4BA2-B3DA-B40F117D9B40}" presName="ParentText" presStyleLbl="node1" presStyleIdx="0" presStyleCnt="2" custScaleX="208112" custLinFactNeighborX="-47435" custLinFactNeighborY="5850">
        <dgm:presLayoutVars>
          <dgm:chMax val="1"/>
          <dgm:chPref val="1"/>
          <dgm:bulletEnabled val="1"/>
        </dgm:presLayoutVars>
      </dgm:prSet>
      <dgm:spPr/>
      <dgm:t>
        <a:bodyPr/>
        <a:lstStyle/>
        <a:p>
          <a:endParaRPr lang="tr-TR"/>
        </a:p>
      </dgm:t>
    </dgm:pt>
    <dgm:pt modelId="{D1C0C389-A9AF-463E-8C63-691DA1072DE5}" type="pres">
      <dgm:prSet presAssocID="{C1C11557-5F9E-4BA2-B3DA-B40F117D9B40}" presName="ChildText" presStyleLbl="revTx" presStyleIdx="0" presStyleCnt="1">
        <dgm:presLayoutVars>
          <dgm:chMax val="0"/>
          <dgm:chPref val="0"/>
          <dgm:bulletEnabled val="1"/>
        </dgm:presLayoutVars>
      </dgm:prSet>
      <dgm:spPr/>
      <dgm:t>
        <a:bodyPr/>
        <a:lstStyle/>
        <a:p>
          <a:endParaRPr lang="tr-TR"/>
        </a:p>
      </dgm:t>
    </dgm:pt>
    <dgm:pt modelId="{24BF3F3D-538D-493D-B5A0-5B84E5ABE932}" type="pres">
      <dgm:prSet presAssocID="{29824AF6-2EB2-4B60-B327-7C90A0961813}" presName="sibTrans" presStyleCnt="0"/>
      <dgm:spPr/>
    </dgm:pt>
    <dgm:pt modelId="{2A39E1E4-FD0A-45B7-82E8-B7BA971DD01A}" type="pres">
      <dgm:prSet presAssocID="{56D76860-6E2F-465E-9BBB-00D0E8BB8249}" presName="composite" presStyleCnt="0"/>
      <dgm:spPr/>
    </dgm:pt>
    <dgm:pt modelId="{CB0CFA07-34F0-4FCE-967D-40704E3E06D5}" type="pres">
      <dgm:prSet presAssocID="{56D76860-6E2F-465E-9BBB-00D0E8BB8249}" presName="ParentText" presStyleLbl="node1" presStyleIdx="1" presStyleCnt="2" custScaleX="200094">
        <dgm:presLayoutVars>
          <dgm:chMax val="1"/>
          <dgm:chPref val="1"/>
          <dgm:bulletEnabled val="1"/>
        </dgm:presLayoutVars>
      </dgm:prSet>
      <dgm:spPr/>
      <dgm:t>
        <a:bodyPr/>
        <a:lstStyle/>
        <a:p>
          <a:endParaRPr lang="tr-TR"/>
        </a:p>
      </dgm:t>
    </dgm:pt>
  </dgm:ptLst>
  <dgm:cxnLst>
    <dgm:cxn modelId="{42517728-F025-4329-9D50-4FFC9E0FA78F}" srcId="{6C4C1347-C5FF-42CD-9B86-0CA4840A7A19}" destId="{56D76860-6E2F-465E-9BBB-00D0E8BB8249}" srcOrd="1" destOrd="0" parTransId="{5E25F126-AA0A-4887-BB87-8333850912B5}" sibTransId="{99A70B75-7655-444F-8FA8-3E6F73E446B8}"/>
    <dgm:cxn modelId="{73EB4A5C-175C-4CC0-85EE-78AE450AD1A2}" type="presOf" srcId="{C1C11557-5F9E-4BA2-B3DA-B40F117D9B40}" destId="{50223895-1B95-4A95-B4BE-8D7B2F24F26F}" srcOrd="0" destOrd="0" presId="urn:microsoft.com/office/officeart/2005/8/layout/StepDownProcess"/>
    <dgm:cxn modelId="{16F94465-3529-4F92-987D-A5F5ADC15995}" type="presOf" srcId="{6C4C1347-C5FF-42CD-9B86-0CA4840A7A19}" destId="{18A99EF1-2F3F-4B2C-893A-8F61CBF6BB3A}" srcOrd="0" destOrd="0" presId="urn:microsoft.com/office/officeart/2005/8/layout/StepDownProcess"/>
    <dgm:cxn modelId="{812A3DD0-28BB-4491-B7C9-7220C36F03A1}" srcId="{6C4C1347-C5FF-42CD-9B86-0CA4840A7A19}" destId="{C1C11557-5F9E-4BA2-B3DA-B40F117D9B40}" srcOrd="0" destOrd="0" parTransId="{3D66919C-B9DE-4A68-87A7-6DCA926F2CB8}" sibTransId="{29824AF6-2EB2-4B60-B327-7C90A0961813}"/>
    <dgm:cxn modelId="{9AE3A976-8FEE-41CC-BE53-576A2571273B}" type="presOf" srcId="{56D76860-6E2F-465E-9BBB-00D0E8BB8249}" destId="{CB0CFA07-34F0-4FCE-967D-40704E3E06D5}" srcOrd="0" destOrd="0" presId="urn:microsoft.com/office/officeart/2005/8/layout/StepDownProcess"/>
    <dgm:cxn modelId="{462A9F1F-3725-435E-BC29-FBE288095303}" type="presParOf" srcId="{18A99EF1-2F3F-4B2C-893A-8F61CBF6BB3A}" destId="{BDA7A89A-F845-441A-B47E-BC16840A27C0}" srcOrd="0" destOrd="0" presId="urn:microsoft.com/office/officeart/2005/8/layout/StepDownProcess"/>
    <dgm:cxn modelId="{D60F5BE0-AE27-4C51-B570-2441A316AAA7}" type="presParOf" srcId="{BDA7A89A-F845-441A-B47E-BC16840A27C0}" destId="{201B7750-E6E0-4FA7-8C5B-72BC330C203E}" srcOrd="0" destOrd="0" presId="urn:microsoft.com/office/officeart/2005/8/layout/StepDownProcess"/>
    <dgm:cxn modelId="{91729746-53AD-47DA-87C9-067507A16BA7}" type="presParOf" srcId="{BDA7A89A-F845-441A-B47E-BC16840A27C0}" destId="{50223895-1B95-4A95-B4BE-8D7B2F24F26F}" srcOrd="1" destOrd="0" presId="urn:microsoft.com/office/officeart/2005/8/layout/StepDownProcess"/>
    <dgm:cxn modelId="{A8D854AD-95BE-4BB6-B179-FE4F022F1D48}" type="presParOf" srcId="{BDA7A89A-F845-441A-B47E-BC16840A27C0}" destId="{D1C0C389-A9AF-463E-8C63-691DA1072DE5}" srcOrd="2" destOrd="0" presId="urn:microsoft.com/office/officeart/2005/8/layout/StepDownProcess"/>
    <dgm:cxn modelId="{9C59094F-917F-4A5C-A395-E12F96AAF891}" type="presParOf" srcId="{18A99EF1-2F3F-4B2C-893A-8F61CBF6BB3A}" destId="{24BF3F3D-538D-493D-B5A0-5B84E5ABE932}" srcOrd="1" destOrd="0" presId="urn:microsoft.com/office/officeart/2005/8/layout/StepDownProcess"/>
    <dgm:cxn modelId="{2ACC6120-7197-457B-A1F8-798ECCF96C8A}" type="presParOf" srcId="{18A99EF1-2F3F-4B2C-893A-8F61CBF6BB3A}" destId="{2A39E1E4-FD0A-45B7-82E8-B7BA971DD01A}" srcOrd="2" destOrd="0" presId="urn:microsoft.com/office/officeart/2005/8/layout/StepDownProcess"/>
    <dgm:cxn modelId="{5204C8AA-C89D-4A93-AF9F-F0C53374D339}" type="presParOf" srcId="{2A39E1E4-FD0A-45B7-82E8-B7BA971DD01A}" destId="{CB0CFA07-34F0-4FCE-967D-40704E3E06D5}" srcOrd="0" destOrd="0" presId="urn:microsoft.com/office/officeart/2005/8/layout/StepDown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35AA3174-3A8A-48E0-BA2A-5327BAE1CD36}"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tr-TR"/>
        </a:p>
      </dgm:t>
    </dgm:pt>
    <dgm:pt modelId="{699E76D6-6057-4599-9E61-4D60EEBB4FDE}">
      <dgm:prSet phldrT="[Metin]"/>
      <dgm:spPr/>
      <dgm:t>
        <a:bodyPr/>
        <a:lstStyle/>
        <a:p>
          <a:r>
            <a:rPr lang="tr-TR" dirty="0" smtClean="0"/>
            <a:t>Şirketlerin/işletmelerin verimliliğini arttırmak</a:t>
          </a:r>
          <a:endParaRPr lang="tr-TR" dirty="0"/>
        </a:p>
      </dgm:t>
    </dgm:pt>
    <dgm:pt modelId="{21DE0060-9239-416B-95BF-8698D6DFAC96}" type="parTrans" cxnId="{E259C392-2750-4415-82A4-A6E540B32D5D}">
      <dgm:prSet/>
      <dgm:spPr/>
      <dgm:t>
        <a:bodyPr/>
        <a:lstStyle/>
        <a:p>
          <a:endParaRPr lang="tr-TR"/>
        </a:p>
      </dgm:t>
    </dgm:pt>
    <dgm:pt modelId="{8DF901B5-F8C2-42DB-8C0B-8F54F46359E4}" type="sibTrans" cxnId="{E259C392-2750-4415-82A4-A6E540B32D5D}">
      <dgm:prSet/>
      <dgm:spPr/>
      <dgm:t>
        <a:bodyPr/>
        <a:lstStyle/>
        <a:p>
          <a:endParaRPr lang="tr-TR"/>
        </a:p>
      </dgm:t>
    </dgm:pt>
    <dgm:pt modelId="{FE7D9203-A028-4F1A-9817-38538EA10075}">
      <dgm:prSet phldrT="[Metin]"/>
      <dgm:spPr/>
      <dgm:t>
        <a:bodyPr/>
        <a:lstStyle/>
        <a:p>
          <a:r>
            <a:rPr lang="tr-TR" dirty="0" smtClean="0"/>
            <a:t>Kaynakların daha etkin ve ekonomik kullanılmasını sağlamak</a:t>
          </a:r>
          <a:endParaRPr lang="tr-TR" dirty="0"/>
        </a:p>
      </dgm:t>
    </dgm:pt>
    <dgm:pt modelId="{24D18805-9B37-49E6-A090-F9CF1FC48BB5}" type="parTrans" cxnId="{30A9F931-2CEA-412E-817F-2C46534D8E56}">
      <dgm:prSet/>
      <dgm:spPr/>
      <dgm:t>
        <a:bodyPr/>
        <a:lstStyle/>
        <a:p>
          <a:endParaRPr lang="tr-TR"/>
        </a:p>
      </dgm:t>
    </dgm:pt>
    <dgm:pt modelId="{8005E718-E421-49F1-9AEF-124448F6B194}" type="sibTrans" cxnId="{30A9F931-2CEA-412E-817F-2C46534D8E56}">
      <dgm:prSet/>
      <dgm:spPr/>
      <dgm:t>
        <a:bodyPr/>
        <a:lstStyle/>
        <a:p>
          <a:endParaRPr lang="tr-TR"/>
        </a:p>
      </dgm:t>
    </dgm:pt>
    <dgm:pt modelId="{1CAF79B0-C408-433A-B5C8-35CAFAD129D6}">
      <dgm:prSet phldrT="[Metin]"/>
      <dgm:spPr/>
      <dgm:t>
        <a:bodyPr/>
        <a:lstStyle/>
        <a:p>
          <a:r>
            <a:rPr lang="tr-TR" dirty="0" smtClean="0"/>
            <a:t>Çalışanların motivasyonlarını arttırmak</a:t>
          </a:r>
          <a:endParaRPr lang="tr-TR" dirty="0"/>
        </a:p>
      </dgm:t>
    </dgm:pt>
    <dgm:pt modelId="{0292A566-0D3C-4E5E-ABBD-2077DC812825}" type="parTrans" cxnId="{534BF4E1-6528-4F56-A161-4612E71FBF4E}">
      <dgm:prSet/>
      <dgm:spPr/>
      <dgm:t>
        <a:bodyPr/>
        <a:lstStyle/>
        <a:p>
          <a:endParaRPr lang="tr-TR"/>
        </a:p>
      </dgm:t>
    </dgm:pt>
    <dgm:pt modelId="{59A7DCF6-32ED-447F-80BC-BCE1E83CC01C}" type="sibTrans" cxnId="{534BF4E1-6528-4F56-A161-4612E71FBF4E}">
      <dgm:prSet/>
      <dgm:spPr/>
      <dgm:t>
        <a:bodyPr/>
        <a:lstStyle/>
        <a:p>
          <a:endParaRPr lang="tr-TR"/>
        </a:p>
      </dgm:t>
    </dgm:pt>
    <dgm:pt modelId="{1BEC28DD-5018-4869-B0CF-7A7CBC3F842F}">
      <dgm:prSet/>
      <dgm:spPr/>
      <dgm:t>
        <a:bodyPr/>
        <a:lstStyle/>
        <a:p>
          <a:r>
            <a:rPr lang="tr-TR" dirty="0" smtClean="0"/>
            <a:t>Geleceğe yönelik planlamaları daha gerçekçi bir şekilde yapabilmek</a:t>
          </a:r>
          <a:endParaRPr lang="tr-TR" dirty="0"/>
        </a:p>
      </dgm:t>
    </dgm:pt>
    <dgm:pt modelId="{33A68E62-0B81-45C7-9C57-644C1785AE78}" type="parTrans" cxnId="{FF3E92F6-4CF3-4FD3-878E-3A7547985FED}">
      <dgm:prSet/>
      <dgm:spPr/>
      <dgm:t>
        <a:bodyPr/>
        <a:lstStyle/>
        <a:p>
          <a:endParaRPr lang="tr-TR"/>
        </a:p>
      </dgm:t>
    </dgm:pt>
    <dgm:pt modelId="{F2C52150-053E-4A8F-9D17-1AB1736C9CDE}" type="sibTrans" cxnId="{FF3E92F6-4CF3-4FD3-878E-3A7547985FED}">
      <dgm:prSet/>
      <dgm:spPr/>
      <dgm:t>
        <a:bodyPr/>
        <a:lstStyle/>
        <a:p>
          <a:endParaRPr lang="tr-TR"/>
        </a:p>
      </dgm:t>
    </dgm:pt>
    <dgm:pt modelId="{4B9CCF9C-162E-41F1-867B-7A1B0A3EA851}" type="pres">
      <dgm:prSet presAssocID="{35AA3174-3A8A-48E0-BA2A-5327BAE1CD36}" presName="Name0" presStyleCnt="0">
        <dgm:presLayoutVars>
          <dgm:chMax val="7"/>
          <dgm:chPref val="7"/>
          <dgm:dir/>
        </dgm:presLayoutVars>
      </dgm:prSet>
      <dgm:spPr/>
      <dgm:t>
        <a:bodyPr/>
        <a:lstStyle/>
        <a:p>
          <a:endParaRPr lang="tr-TR"/>
        </a:p>
      </dgm:t>
    </dgm:pt>
    <dgm:pt modelId="{74CA2E87-1C46-4156-B243-F86F9C241F6A}" type="pres">
      <dgm:prSet presAssocID="{35AA3174-3A8A-48E0-BA2A-5327BAE1CD36}" presName="Name1" presStyleCnt="0"/>
      <dgm:spPr/>
    </dgm:pt>
    <dgm:pt modelId="{E9DAD465-9960-4E1C-B64D-B23800E00DB5}" type="pres">
      <dgm:prSet presAssocID="{35AA3174-3A8A-48E0-BA2A-5327BAE1CD36}" presName="cycle" presStyleCnt="0"/>
      <dgm:spPr/>
    </dgm:pt>
    <dgm:pt modelId="{290DB8C5-1673-460F-839C-19CBD746F241}" type="pres">
      <dgm:prSet presAssocID="{35AA3174-3A8A-48E0-BA2A-5327BAE1CD36}" presName="srcNode" presStyleLbl="node1" presStyleIdx="0" presStyleCnt="4"/>
      <dgm:spPr/>
    </dgm:pt>
    <dgm:pt modelId="{E3BC23A3-AC63-495C-8859-97E97012D019}" type="pres">
      <dgm:prSet presAssocID="{35AA3174-3A8A-48E0-BA2A-5327BAE1CD36}" presName="conn" presStyleLbl="parChTrans1D2" presStyleIdx="0" presStyleCnt="1"/>
      <dgm:spPr/>
      <dgm:t>
        <a:bodyPr/>
        <a:lstStyle/>
        <a:p>
          <a:endParaRPr lang="tr-TR"/>
        </a:p>
      </dgm:t>
    </dgm:pt>
    <dgm:pt modelId="{FA1A5262-4CCE-40B1-81EB-5B44BFE48E9A}" type="pres">
      <dgm:prSet presAssocID="{35AA3174-3A8A-48E0-BA2A-5327BAE1CD36}" presName="extraNode" presStyleLbl="node1" presStyleIdx="0" presStyleCnt="4"/>
      <dgm:spPr/>
    </dgm:pt>
    <dgm:pt modelId="{97DA3A20-C1B0-461C-90FF-74D12B699F22}" type="pres">
      <dgm:prSet presAssocID="{35AA3174-3A8A-48E0-BA2A-5327BAE1CD36}" presName="dstNode" presStyleLbl="node1" presStyleIdx="0" presStyleCnt="4"/>
      <dgm:spPr/>
    </dgm:pt>
    <dgm:pt modelId="{A58A2835-7A8A-45A9-A64C-0345B465FA56}" type="pres">
      <dgm:prSet presAssocID="{699E76D6-6057-4599-9E61-4D60EEBB4FDE}" presName="text_1" presStyleLbl="node1" presStyleIdx="0" presStyleCnt="4">
        <dgm:presLayoutVars>
          <dgm:bulletEnabled val="1"/>
        </dgm:presLayoutVars>
      </dgm:prSet>
      <dgm:spPr/>
      <dgm:t>
        <a:bodyPr/>
        <a:lstStyle/>
        <a:p>
          <a:endParaRPr lang="tr-TR"/>
        </a:p>
      </dgm:t>
    </dgm:pt>
    <dgm:pt modelId="{A197C7DF-63FD-461E-954D-44771D62960A}" type="pres">
      <dgm:prSet presAssocID="{699E76D6-6057-4599-9E61-4D60EEBB4FDE}" presName="accent_1" presStyleCnt="0"/>
      <dgm:spPr/>
    </dgm:pt>
    <dgm:pt modelId="{6AF8575A-4A27-475E-9055-2BE3DB324790}" type="pres">
      <dgm:prSet presAssocID="{699E76D6-6057-4599-9E61-4D60EEBB4FDE}" presName="accentRepeatNode" presStyleLbl="solidFgAcc1" presStyleIdx="0" presStyleCnt="4"/>
      <dgm:spPr/>
    </dgm:pt>
    <dgm:pt modelId="{DB292D6D-DFBB-444F-B167-968465F92A36}" type="pres">
      <dgm:prSet presAssocID="{FE7D9203-A028-4F1A-9817-38538EA10075}" presName="text_2" presStyleLbl="node1" presStyleIdx="1" presStyleCnt="4">
        <dgm:presLayoutVars>
          <dgm:bulletEnabled val="1"/>
        </dgm:presLayoutVars>
      </dgm:prSet>
      <dgm:spPr/>
      <dgm:t>
        <a:bodyPr/>
        <a:lstStyle/>
        <a:p>
          <a:endParaRPr lang="tr-TR"/>
        </a:p>
      </dgm:t>
    </dgm:pt>
    <dgm:pt modelId="{3B533913-3737-48FC-B9A0-59BE0CED31F1}" type="pres">
      <dgm:prSet presAssocID="{FE7D9203-A028-4F1A-9817-38538EA10075}" presName="accent_2" presStyleCnt="0"/>
      <dgm:spPr/>
    </dgm:pt>
    <dgm:pt modelId="{123123CE-8C4B-4879-A84C-6BFF6CBC4D75}" type="pres">
      <dgm:prSet presAssocID="{FE7D9203-A028-4F1A-9817-38538EA10075}" presName="accentRepeatNode" presStyleLbl="solidFgAcc1" presStyleIdx="1" presStyleCnt="4"/>
      <dgm:spPr/>
    </dgm:pt>
    <dgm:pt modelId="{C6524184-6045-491C-A3E7-0050569543E9}" type="pres">
      <dgm:prSet presAssocID="{1CAF79B0-C408-433A-B5C8-35CAFAD129D6}" presName="text_3" presStyleLbl="node1" presStyleIdx="2" presStyleCnt="4">
        <dgm:presLayoutVars>
          <dgm:bulletEnabled val="1"/>
        </dgm:presLayoutVars>
      </dgm:prSet>
      <dgm:spPr/>
      <dgm:t>
        <a:bodyPr/>
        <a:lstStyle/>
        <a:p>
          <a:endParaRPr lang="tr-TR"/>
        </a:p>
      </dgm:t>
    </dgm:pt>
    <dgm:pt modelId="{E534DF5E-CA46-4744-AC72-38C47031422B}" type="pres">
      <dgm:prSet presAssocID="{1CAF79B0-C408-433A-B5C8-35CAFAD129D6}" presName="accent_3" presStyleCnt="0"/>
      <dgm:spPr/>
    </dgm:pt>
    <dgm:pt modelId="{EDCE73F7-1022-4EAF-82EC-1FB2915B769F}" type="pres">
      <dgm:prSet presAssocID="{1CAF79B0-C408-433A-B5C8-35CAFAD129D6}" presName="accentRepeatNode" presStyleLbl="solidFgAcc1" presStyleIdx="2" presStyleCnt="4"/>
      <dgm:spPr/>
    </dgm:pt>
    <dgm:pt modelId="{D98FAD31-B63F-4441-92A6-36A84B46770C}" type="pres">
      <dgm:prSet presAssocID="{1BEC28DD-5018-4869-B0CF-7A7CBC3F842F}" presName="text_4" presStyleLbl="node1" presStyleIdx="3" presStyleCnt="4">
        <dgm:presLayoutVars>
          <dgm:bulletEnabled val="1"/>
        </dgm:presLayoutVars>
      </dgm:prSet>
      <dgm:spPr/>
      <dgm:t>
        <a:bodyPr/>
        <a:lstStyle/>
        <a:p>
          <a:endParaRPr lang="tr-TR"/>
        </a:p>
      </dgm:t>
    </dgm:pt>
    <dgm:pt modelId="{59CDD21B-C355-4581-8FCA-FDEA3AE25D78}" type="pres">
      <dgm:prSet presAssocID="{1BEC28DD-5018-4869-B0CF-7A7CBC3F842F}" presName="accent_4" presStyleCnt="0"/>
      <dgm:spPr/>
    </dgm:pt>
    <dgm:pt modelId="{CC849840-8B6F-4838-BDD6-49502D314D1A}" type="pres">
      <dgm:prSet presAssocID="{1BEC28DD-5018-4869-B0CF-7A7CBC3F842F}" presName="accentRepeatNode" presStyleLbl="solidFgAcc1" presStyleIdx="3" presStyleCnt="4"/>
      <dgm:spPr/>
    </dgm:pt>
  </dgm:ptLst>
  <dgm:cxnLst>
    <dgm:cxn modelId="{FF3E92F6-4CF3-4FD3-878E-3A7547985FED}" srcId="{35AA3174-3A8A-48E0-BA2A-5327BAE1CD36}" destId="{1BEC28DD-5018-4869-B0CF-7A7CBC3F842F}" srcOrd="3" destOrd="0" parTransId="{33A68E62-0B81-45C7-9C57-644C1785AE78}" sibTransId="{F2C52150-053E-4A8F-9D17-1AB1736C9CDE}"/>
    <dgm:cxn modelId="{242D475B-446C-4CBA-AA23-2998F651BF70}" type="presOf" srcId="{1BEC28DD-5018-4869-B0CF-7A7CBC3F842F}" destId="{D98FAD31-B63F-4441-92A6-36A84B46770C}" srcOrd="0" destOrd="0" presId="urn:microsoft.com/office/officeart/2008/layout/VerticalCurvedList"/>
    <dgm:cxn modelId="{30A9F931-2CEA-412E-817F-2C46534D8E56}" srcId="{35AA3174-3A8A-48E0-BA2A-5327BAE1CD36}" destId="{FE7D9203-A028-4F1A-9817-38538EA10075}" srcOrd="1" destOrd="0" parTransId="{24D18805-9B37-49E6-A090-F9CF1FC48BB5}" sibTransId="{8005E718-E421-49F1-9AEF-124448F6B194}"/>
    <dgm:cxn modelId="{534BF4E1-6528-4F56-A161-4612E71FBF4E}" srcId="{35AA3174-3A8A-48E0-BA2A-5327BAE1CD36}" destId="{1CAF79B0-C408-433A-B5C8-35CAFAD129D6}" srcOrd="2" destOrd="0" parTransId="{0292A566-0D3C-4E5E-ABBD-2077DC812825}" sibTransId="{59A7DCF6-32ED-447F-80BC-BCE1E83CC01C}"/>
    <dgm:cxn modelId="{9D69E067-54CC-49A8-ABDC-068F2C1A73CA}" type="presOf" srcId="{35AA3174-3A8A-48E0-BA2A-5327BAE1CD36}" destId="{4B9CCF9C-162E-41F1-867B-7A1B0A3EA851}" srcOrd="0" destOrd="0" presId="urn:microsoft.com/office/officeart/2008/layout/VerticalCurvedList"/>
    <dgm:cxn modelId="{E259C392-2750-4415-82A4-A6E540B32D5D}" srcId="{35AA3174-3A8A-48E0-BA2A-5327BAE1CD36}" destId="{699E76D6-6057-4599-9E61-4D60EEBB4FDE}" srcOrd="0" destOrd="0" parTransId="{21DE0060-9239-416B-95BF-8698D6DFAC96}" sibTransId="{8DF901B5-F8C2-42DB-8C0B-8F54F46359E4}"/>
    <dgm:cxn modelId="{52E8D35C-250A-4AAC-862F-D52877BB9A2D}" type="presOf" srcId="{FE7D9203-A028-4F1A-9817-38538EA10075}" destId="{DB292D6D-DFBB-444F-B167-968465F92A36}" srcOrd="0" destOrd="0" presId="urn:microsoft.com/office/officeart/2008/layout/VerticalCurvedList"/>
    <dgm:cxn modelId="{D6B1B3BD-2DE4-42D6-AE5F-6F7EDC0ECC74}" type="presOf" srcId="{8DF901B5-F8C2-42DB-8C0B-8F54F46359E4}" destId="{E3BC23A3-AC63-495C-8859-97E97012D019}" srcOrd="0" destOrd="0" presId="urn:microsoft.com/office/officeart/2008/layout/VerticalCurvedList"/>
    <dgm:cxn modelId="{70C26CC8-B903-4949-BFBC-1D1C16F403B1}" type="presOf" srcId="{1CAF79B0-C408-433A-B5C8-35CAFAD129D6}" destId="{C6524184-6045-491C-A3E7-0050569543E9}" srcOrd="0" destOrd="0" presId="urn:microsoft.com/office/officeart/2008/layout/VerticalCurvedList"/>
    <dgm:cxn modelId="{4970132A-A4CD-4DB2-83BC-8D780A67C4F3}" type="presOf" srcId="{699E76D6-6057-4599-9E61-4D60EEBB4FDE}" destId="{A58A2835-7A8A-45A9-A64C-0345B465FA56}" srcOrd="0" destOrd="0" presId="urn:microsoft.com/office/officeart/2008/layout/VerticalCurvedList"/>
    <dgm:cxn modelId="{411A47B6-98EF-4E39-9757-DF687863ECFF}" type="presParOf" srcId="{4B9CCF9C-162E-41F1-867B-7A1B0A3EA851}" destId="{74CA2E87-1C46-4156-B243-F86F9C241F6A}" srcOrd="0" destOrd="0" presId="urn:microsoft.com/office/officeart/2008/layout/VerticalCurvedList"/>
    <dgm:cxn modelId="{80420081-AA76-4341-B2BA-7E2956774E65}" type="presParOf" srcId="{74CA2E87-1C46-4156-B243-F86F9C241F6A}" destId="{E9DAD465-9960-4E1C-B64D-B23800E00DB5}" srcOrd="0" destOrd="0" presId="urn:microsoft.com/office/officeart/2008/layout/VerticalCurvedList"/>
    <dgm:cxn modelId="{4D9B3480-790E-4A27-8CFA-1306EE7F3297}" type="presParOf" srcId="{E9DAD465-9960-4E1C-B64D-B23800E00DB5}" destId="{290DB8C5-1673-460F-839C-19CBD746F241}" srcOrd="0" destOrd="0" presId="urn:microsoft.com/office/officeart/2008/layout/VerticalCurvedList"/>
    <dgm:cxn modelId="{A01FB4F7-F095-446F-9E97-1ECA8D5DDDCB}" type="presParOf" srcId="{E9DAD465-9960-4E1C-B64D-B23800E00DB5}" destId="{E3BC23A3-AC63-495C-8859-97E97012D019}" srcOrd="1" destOrd="0" presId="urn:microsoft.com/office/officeart/2008/layout/VerticalCurvedList"/>
    <dgm:cxn modelId="{09FD9AD0-2CA0-4807-97CC-3E1263B646EA}" type="presParOf" srcId="{E9DAD465-9960-4E1C-B64D-B23800E00DB5}" destId="{FA1A5262-4CCE-40B1-81EB-5B44BFE48E9A}" srcOrd="2" destOrd="0" presId="urn:microsoft.com/office/officeart/2008/layout/VerticalCurvedList"/>
    <dgm:cxn modelId="{6AD8F1EB-0B65-4E97-9C23-358B98791A46}" type="presParOf" srcId="{E9DAD465-9960-4E1C-B64D-B23800E00DB5}" destId="{97DA3A20-C1B0-461C-90FF-74D12B699F22}" srcOrd="3" destOrd="0" presId="urn:microsoft.com/office/officeart/2008/layout/VerticalCurvedList"/>
    <dgm:cxn modelId="{21E37669-FECD-49D3-8A25-FE6235B95603}" type="presParOf" srcId="{74CA2E87-1C46-4156-B243-F86F9C241F6A}" destId="{A58A2835-7A8A-45A9-A64C-0345B465FA56}" srcOrd="1" destOrd="0" presId="urn:microsoft.com/office/officeart/2008/layout/VerticalCurvedList"/>
    <dgm:cxn modelId="{B9DF21F0-B740-4D64-B211-78F6C0EA64D5}" type="presParOf" srcId="{74CA2E87-1C46-4156-B243-F86F9C241F6A}" destId="{A197C7DF-63FD-461E-954D-44771D62960A}" srcOrd="2" destOrd="0" presId="urn:microsoft.com/office/officeart/2008/layout/VerticalCurvedList"/>
    <dgm:cxn modelId="{3BC2CDB0-E4E6-4E2B-AA9F-D90032F9B6A4}" type="presParOf" srcId="{A197C7DF-63FD-461E-954D-44771D62960A}" destId="{6AF8575A-4A27-475E-9055-2BE3DB324790}" srcOrd="0" destOrd="0" presId="urn:microsoft.com/office/officeart/2008/layout/VerticalCurvedList"/>
    <dgm:cxn modelId="{B743F5E8-B74E-440D-B903-D7A91F8C0414}" type="presParOf" srcId="{74CA2E87-1C46-4156-B243-F86F9C241F6A}" destId="{DB292D6D-DFBB-444F-B167-968465F92A36}" srcOrd="3" destOrd="0" presId="urn:microsoft.com/office/officeart/2008/layout/VerticalCurvedList"/>
    <dgm:cxn modelId="{AEB46686-9044-44EA-B7DA-6ED3FA08E3F2}" type="presParOf" srcId="{74CA2E87-1C46-4156-B243-F86F9C241F6A}" destId="{3B533913-3737-48FC-B9A0-59BE0CED31F1}" srcOrd="4" destOrd="0" presId="urn:microsoft.com/office/officeart/2008/layout/VerticalCurvedList"/>
    <dgm:cxn modelId="{95DDA00B-4655-4D45-9970-C55FE2F3E6AE}" type="presParOf" srcId="{3B533913-3737-48FC-B9A0-59BE0CED31F1}" destId="{123123CE-8C4B-4879-A84C-6BFF6CBC4D75}" srcOrd="0" destOrd="0" presId="urn:microsoft.com/office/officeart/2008/layout/VerticalCurvedList"/>
    <dgm:cxn modelId="{A68AC941-0B91-4938-9D02-6DF10185F9ED}" type="presParOf" srcId="{74CA2E87-1C46-4156-B243-F86F9C241F6A}" destId="{C6524184-6045-491C-A3E7-0050569543E9}" srcOrd="5" destOrd="0" presId="urn:microsoft.com/office/officeart/2008/layout/VerticalCurvedList"/>
    <dgm:cxn modelId="{C857199F-CC44-4834-BF11-8C2EC11464A2}" type="presParOf" srcId="{74CA2E87-1C46-4156-B243-F86F9C241F6A}" destId="{E534DF5E-CA46-4744-AC72-38C47031422B}" srcOrd="6" destOrd="0" presId="urn:microsoft.com/office/officeart/2008/layout/VerticalCurvedList"/>
    <dgm:cxn modelId="{92B3315C-8C93-4CFF-BAF4-7DC04C9949D7}" type="presParOf" srcId="{E534DF5E-CA46-4744-AC72-38C47031422B}" destId="{EDCE73F7-1022-4EAF-82EC-1FB2915B769F}" srcOrd="0" destOrd="0" presId="urn:microsoft.com/office/officeart/2008/layout/VerticalCurvedList"/>
    <dgm:cxn modelId="{0594EF4F-EB25-49F0-9F9B-59EA4EC89640}" type="presParOf" srcId="{74CA2E87-1C46-4156-B243-F86F9C241F6A}" destId="{D98FAD31-B63F-4441-92A6-36A84B46770C}" srcOrd="7" destOrd="0" presId="urn:microsoft.com/office/officeart/2008/layout/VerticalCurvedList"/>
    <dgm:cxn modelId="{12172227-8C0E-46B4-8818-7CDB8FDCC45A}" type="presParOf" srcId="{74CA2E87-1C46-4156-B243-F86F9C241F6A}" destId="{59CDD21B-C355-4581-8FCA-FDEA3AE25D78}" srcOrd="8" destOrd="0" presId="urn:microsoft.com/office/officeart/2008/layout/VerticalCurvedList"/>
    <dgm:cxn modelId="{A87F7C32-4A30-4587-8C05-19254730801B}" type="presParOf" srcId="{59CDD21B-C355-4581-8FCA-FDEA3AE25D78}" destId="{CC849840-8B6F-4838-BDD6-49502D314D1A}"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01A87DE-04AF-4530-80B7-50103F61D090}"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tr-TR"/>
        </a:p>
      </dgm:t>
    </dgm:pt>
    <dgm:pt modelId="{ADB25FA8-5939-44F7-9246-9CAE647C55C3}">
      <dgm:prSet phldrT="[Metin]" custT="1"/>
      <dgm:spPr/>
      <dgm:t>
        <a:bodyPr/>
        <a:lstStyle/>
        <a:p>
          <a:pPr algn="ctr"/>
          <a:r>
            <a:rPr lang="tr-TR" sz="2000" dirty="0" smtClean="0">
              <a:latin typeface="Times New Roman" panose="02020603050405020304" pitchFamily="18" charset="0"/>
              <a:cs typeface="Times New Roman" panose="02020603050405020304" pitchFamily="18" charset="0"/>
            </a:rPr>
            <a:t>Paydaş Memnuniyeti Araştırması</a:t>
          </a:r>
          <a:endParaRPr lang="tr-TR" sz="2000" dirty="0"/>
        </a:p>
      </dgm:t>
    </dgm:pt>
    <dgm:pt modelId="{920B3308-96C6-4A04-8DA7-F1B09DCF44FA}" type="parTrans" cxnId="{64923E20-FD3F-4536-B8DA-8E3D7E64378E}">
      <dgm:prSet/>
      <dgm:spPr/>
      <dgm:t>
        <a:bodyPr/>
        <a:lstStyle/>
        <a:p>
          <a:pPr algn="ctr"/>
          <a:endParaRPr lang="tr-TR"/>
        </a:p>
      </dgm:t>
    </dgm:pt>
    <dgm:pt modelId="{14A9021E-DD45-407D-A174-A199816AAEAE}" type="sibTrans" cxnId="{64923E20-FD3F-4536-B8DA-8E3D7E64378E}">
      <dgm:prSet/>
      <dgm:spPr/>
      <dgm:t>
        <a:bodyPr/>
        <a:lstStyle/>
        <a:p>
          <a:pPr algn="ctr"/>
          <a:endParaRPr lang="tr-TR"/>
        </a:p>
      </dgm:t>
    </dgm:pt>
    <dgm:pt modelId="{81B0720D-42E2-4697-8114-99253CE85D76}">
      <dgm:prSet phldrT="[Metin]" custT="1"/>
      <dgm:spPr/>
      <dgm:t>
        <a:bodyPr/>
        <a:lstStyle/>
        <a:p>
          <a:pPr algn="ctr"/>
          <a:r>
            <a:rPr lang="tr-TR" sz="1800" dirty="0" smtClean="0">
              <a:latin typeface="Times New Roman" panose="02020603050405020304" pitchFamily="18" charset="0"/>
              <a:cs typeface="Times New Roman" panose="02020603050405020304" pitchFamily="18" charset="0"/>
            </a:rPr>
            <a:t>Üye Memnuniyeti Ölçümü</a:t>
          </a:r>
          <a:endParaRPr lang="tr-TR" sz="1800" dirty="0"/>
        </a:p>
      </dgm:t>
    </dgm:pt>
    <dgm:pt modelId="{32B01CA7-C6C0-4E67-B03B-8BE552DB2B07}" type="parTrans" cxnId="{B136C751-A765-454A-8793-B3AB2EB896B2}">
      <dgm:prSet/>
      <dgm:spPr/>
      <dgm:t>
        <a:bodyPr/>
        <a:lstStyle/>
        <a:p>
          <a:pPr algn="ctr"/>
          <a:endParaRPr lang="tr-TR"/>
        </a:p>
      </dgm:t>
    </dgm:pt>
    <dgm:pt modelId="{7BBC607B-9C55-4994-AB4F-F0FC608AE259}" type="sibTrans" cxnId="{B136C751-A765-454A-8793-B3AB2EB896B2}">
      <dgm:prSet/>
      <dgm:spPr/>
      <dgm:t>
        <a:bodyPr/>
        <a:lstStyle/>
        <a:p>
          <a:pPr algn="ctr"/>
          <a:endParaRPr lang="tr-TR"/>
        </a:p>
      </dgm:t>
    </dgm:pt>
    <dgm:pt modelId="{9DCFE0C4-D262-46A1-BE67-2F3B70A180F4}">
      <dgm:prSet custT="1"/>
      <dgm:spPr/>
      <dgm:t>
        <a:bodyPr/>
        <a:lstStyle/>
        <a:p>
          <a:pPr algn="ctr"/>
          <a:r>
            <a:rPr lang="tr-TR" sz="1800" dirty="0" smtClean="0">
              <a:latin typeface="Times New Roman" panose="02020603050405020304" pitchFamily="18" charset="0"/>
              <a:cs typeface="Times New Roman" panose="02020603050405020304" pitchFamily="18" charset="0"/>
            </a:rPr>
            <a:t>Kurum/Şirket Hizmet Memnuniyeti Araştırması</a:t>
          </a:r>
          <a:endParaRPr lang="en-GB" sz="1800" dirty="0">
            <a:latin typeface="Times New Roman" panose="02020603050405020304" pitchFamily="18" charset="0"/>
            <a:cs typeface="Times New Roman" panose="02020603050405020304" pitchFamily="18" charset="0"/>
          </a:endParaRPr>
        </a:p>
      </dgm:t>
    </dgm:pt>
    <dgm:pt modelId="{238D24A9-DA24-4F98-8CBD-A67616976FF5}" type="parTrans" cxnId="{936F2269-559D-48A1-A57A-8044E33B2E27}">
      <dgm:prSet/>
      <dgm:spPr/>
      <dgm:t>
        <a:bodyPr/>
        <a:lstStyle/>
        <a:p>
          <a:pPr algn="ctr"/>
          <a:endParaRPr lang="tr-TR"/>
        </a:p>
      </dgm:t>
    </dgm:pt>
    <dgm:pt modelId="{2D457596-2ED6-4F31-B840-FD350149508E}" type="sibTrans" cxnId="{936F2269-559D-48A1-A57A-8044E33B2E27}">
      <dgm:prSet/>
      <dgm:spPr/>
      <dgm:t>
        <a:bodyPr/>
        <a:lstStyle/>
        <a:p>
          <a:pPr algn="ctr"/>
          <a:endParaRPr lang="tr-TR"/>
        </a:p>
      </dgm:t>
    </dgm:pt>
    <dgm:pt modelId="{7D54AFA3-C10B-48E3-8E34-6F7D3932964F}">
      <dgm:prSet custT="1"/>
      <dgm:spPr/>
      <dgm:t>
        <a:bodyPr/>
        <a:lstStyle/>
        <a:p>
          <a:pPr algn="ctr"/>
          <a:r>
            <a:rPr lang="tr-TR" sz="1800" dirty="0" smtClean="0">
              <a:latin typeface="Times New Roman" panose="02020603050405020304" pitchFamily="18" charset="0"/>
              <a:cs typeface="Times New Roman" panose="02020603050405020304" pitchFamily="18" charset="0"/>
            </a:rPr>
            <a:t>Sosyal Etki Değerlendirme Araştırması</a:t>
          </a:r>
          <a:endParaRPr lang="en-GB" sz="1800" dirty="0">
            <a:latin typeface="Times New Roman" panose="02020603050405020304" pitchFamily="18" charset="0"/>
            <a:cs typeface="Times New Roman" panose="02020603050405020304" pitchFamily="18" charset="0"/>
          </a:endParaRPr>
        </a:p>
      </dgm:t>
    </dgm:pt>
    <dgm:pt modelId="{00F9A9CC-B54E-446F-A6AB-C94CBF57BEF7}" type="parTrans" cxnId="{912FF71A-ABCA-465E-8CE0-72519293239F}">
      <dgm:prSet/>
      <dgm:spPr/>
      <dgm:t>
        <a:bodyPr/>
        <a:lstStyle/>
        <a:p>
          <a:pPr algn="ctr"/>
          <a:endParaRPr lang="tr-TR"/>
        </a:p>
      </dgm:t>
    </dgm:pt>
    <dgm:pt modelId="{BE6E75CC-0873-461B-B5C5-A8C165113117}" type="sibTrans" cxnId="{912FF71A-ABCA-465E-8CE0-72519293239F}">
      <dgm:prSet/>
      <dgm:spPr/>
      <dgm:t>
        <a:bodyPr/>
        <a:lstStyle/>
        <a:p>
          <a:pPr algn="ctr"/>
          <a:endParaRPr lang="tr-TR"/>
        </a:p>
      </dgm:t>
    </dgm:pt>
    <dgm:pt modelId="{56C37F22-CCBA-47F0-9A3C-32FC0F999821}">
      <dgm:prSet custT="1"/>
      <dgm:spPr/>
      <dgm:t>
        <a:bodyPr/>
        <a:lstStyle/>
        <a:p>
          <a:pPr algn="ctr"/>
          <a:r>
            <a:rPr lang="tr-TR" sz="1800" dirty="0" smtClean="0">
              <a:latin typeface="Times New Roman" panose="02020603050405020304" pitchFamily="18" charset="0"/>
              <a:cs typeface="Times New Roman" panose="02020603050405020304" pitchFamily="18" charset="0"/>
            </a:rPr>
            <a:t>Ulusal / Yerel Gündem Araştırması</a:t>
          </a:r>
          <a:endParaRPr lang="tr-TR" sz="1800" dirty="0"/>
        </a:p>
      </dgm:t>
    </dgm:pt>
    <dgm:pt modelId="{F79A76D7-7A77-4D76-A5B2-D9E03C13B9CC}" type="parTrans" cxnId="{FEEC1F10-A8A1-4205-976C-6B18FE7AC770}">
      <dgm:prSet/>
      <dgm:spPr/>
      <dgm:t>
        <a:bodyPr/>
        <a:lstStyle/>
        <a:p>
          <a:pPr algn="ctr"/>
          <a:endParaRPr lang="tr-TR"/>
        </a:p>
      </dgm:t>
    </dgm:pt>
    <dgm:pt modelId="{ECC784F0-6E24-4212-814C-85B08CBD298F}" type="sibTrans" cxnId="{FEEC1F10-A8A1-4205-976C-6B18FE7AC770}">
      <dgm:prSet/>
      <dgm:spPr/>
      <dgm:t>
        <a:bodyPr/>
        <a:lstStyle/>
        <a:p>
          <a:pPr algn="ctr"/>
          <a:endParaRPr lang="tr-TR"/>
        </a:p>
      </dgm:t>
    </dgm:pt>
    <dgm:pt modelId="{6C8C8509-C6CC-4136-A23D-D9446A7931DF}">
      <dgm:prSet custT="1"/>
      <dgm:spPr/>
      <dgm:t>
        <a:bodyPr/>
        <a:lstStyle/>
        <a:p>
          <a:pPr algn="ctr"/>
          <a:r>
            <a:rPr lang="tr-TR" sz="1800" dirty="0" smtClean="0">
              <a:latin typeface="Times New Roman" panose="02020603050405020304" pitchFamily="18" charset="0"/>
              <a:cs typeface="Times New Roman" panose="02020603050405020304" pitchFamily="18" charset="0"/>
            </a:rPr>
            <a:t>Stratejik Yol Haritası Hazırlanması</a:t>
          </a:r>
          <a:endParaRPr lang="en-GB" sz="1800" dirty="0">
            <a:latin typeface="Times New Roman" panose="02020603050405020304" pitchFamily="18" charset="0"/>
            <a:cs typeface="Times New Roman" panose="02020603050405020304" pitchFamily="18" charset="0"/>
          </a:endParaRPr>
        </a:p>
      </dgm:t>
    </dgm:pt>
    <dgm:pt modelId="{F8BF5CEA-98DB-41EF-A7DB-07DEBFD34A83}" type="parTrans" cxnId="{88266398-33D8-454C-8FC6-CE11BED7BBC4}">
      <dgm:prSet/>
      <dgm:spPr/>
      <dgm:t>
        <a:bodyPr/>
        <a:lstStyle/>
        <a:p>
          <a:pPr algn="ctr"/>
          <a:endParaRPr lang="tr-TR"/>
        </a:p>
      </dgm:t>
    </dgm:pt>
    <dgm:pt modelId="{021D6211-B715-4580-B04D-1D025DA08601}" type="sibTrans" cxnId="{88266398-33D8-454C-8FC6-CE11BED7BBC4}">
      <dgm:prSet/>
      <dgm:spPr/>
      <dgm:t>
        <a:bodyPr/>
        <a:lstStyle/>
        <a:p>
          <a:pPr algn="ctr"/>
          <a:endParaRPr lang="tr-TR"/>
        </a:p>
      </dgm:t>
    </dgm:pt>
    <dgm:pt modelId="{7CDB9810-C21A-4040-ADA9-CF8893607030}" type="pres">
      <dgm:prSet presAssocID="{F01A87DE-04AF-4530-80B7-50103F61D090}" presName="linear" presStyleCnt="0">
        <dgm:presLayoutVars>
          <dgm:dir/>
          <dgm:animLvl val="lvl"/>
          <dgm:resizeHandles val="exact"/>
        </dgm:presLayoutVars>
      </dgm:prSet>
      <dgm:spPr/>
      <dgm:t>
        <a:bodyPr/>
        <a:lstStyle/>
        <a:p>
          <a:endParaRPr lang="tr-TR"/>
        </a:p>
      </dgm:t>
    </dgm:pt>
    <dgm:pt modelId="{C71870D2-D849-47C5-AB22-7E5E7261F66D}" type="pres">
      <dgm:prSet presAssocID="{ADB25FA8-5939-44F7-9246-9CAE647C55C3}" presName="parentLin" presStyleCnt="0"/>
      <dgm:spPr/>
    </dgm:pt>
    <dgm:pt modelId="{85FFBE03-6E53-4B19-8726-D5047FA20501}" type="pres">
      <dgm:prSet presAssocID="{ADB25FA8-5939-44F7-9246-9CAE647C55C3}" presName="parentLeftMargin" presStyleLbl="node1" presStyleIdx="0" presStyleCnt="6"/>
      <dgm:spPr/>
      <dgm:t>
        <a:bodyPr/>
        <a:lstStyle/>
        <a:p>
          <a:endParaRPr lang="tr-TR"/>
        </a:p>
      </dgm:t>
    </dgm:pt>
    <dgm:pt modelId="{834BF89F-B287-4F33-BCD1-B3002146D6AA}" type="pres">
      <dgm:prSet presAssocID="{ADB25FA8-5939-44F7-9246-9CAE647C55C3}" presName="parentText" presStyleLbl="node1" presStyleIdx="0" presStyleCnt="6" custLinFactNeighborX="-13978" custLinFactNeighborY="-3506">
        <dgm:presLayoutVars>
          <dgm:chMax val="0"/>
          <dgm:bulletEnabled val="1"/>
        </dgm:presLayoutVars>
      </dgm:prSet>
      <dgm:spPr/>
      <dgm:t>
        <a:bodyPr/>
        <a:lstStyle/>
        <a:p>
          <a:endParaRPr lang="tr-TR"/>
        </a:p>
      </dgm:t>
    </dgm:pt>
    <dgm:pt modelId="{051BF347-886C-4FD9-9B71-4A5602F17207}" type="pres">
      <dgm:prSet presAssocID="{ADB25FA8-5939-44F7-9246-9CAE647C55C3}" presName="negativeSpace" presStyleCnt="0"/>
      <dgm:spPr/>
    </dgm:pt>
    <dgm:pt modelId="{A3F2E2EE-E5A0-4309-8DCE-3DE5C961BDAE}" type="pres">
      <dgm:prSet presAssocID="{ADB25FA8-5939-44F7-9246-9CAE647C55C3}" presName="childText" presStyleLbl="conFgAcc1" presStyleIdx="0" presStyleCnt="6">
        <dgm:presLayoutVars>
          <dgm:bulletEnabled val="1"/>
        </dgm:presLayoutVars>
      </dgm:prSet>
      <dgm:spPr/>
    </dgm:pt>
    <dgm:pt modelId="{F942D5DF-8A12-4DA4-929C-8C89E6BCAC9B}" type="pres">
      <dgm:prSet presAssocID="{14A9021E-DD45-407D-A174-A199816AAEAE}" presName="spaceBetweenRectangles" presStyleCnt="0"/>
      <dgm:spPr/>
    </dgm:pt>
    <dgm:pt modelId="{77EBB4BA-7027-421C-813A-8E73BFC9D48D}" type="pres">
      <dgm:prSet presAssocID="{9DCFE0C4-D262-46A1-BE67-2F3B70A180F4}" presName="parentLin" presStyleCnt="0"/>
      <dgm:spPr/>
    </dgm:pt>
    <dgm:pt modelId="{5295042E-FBEB-4ADF-AD85-0CD6781DEEAD}" type="pres">
      <dgm:prSet presAssocID="{9DCFE0C4-D262-46A1-BE67-2F3B70A180F4}" presName="parentLeftMargin" presStyleLbl="node1" presStyleIdx="0" presStyleCnt="6"/>
      <dgm:spPr/>
      <dgm:t>
        <a:bodyPr/>
        <a:lstStyle/>
        <a:p>
          <a:endParaRPr lang="tr-TR"/>
        </a:p>
      </dgm:t>
    </dgm:pt>
    <dgm:pt modelId="{0552F72E-13FF-4220-A902-E7BD337F0511}" type="pres">
      <dgm:prSet presAssocID="{9DCFE0C4-D262-46A1-BE67-2F3B70A180F4}" presName="parentText" presStyleLbl="node1" presStyleIdx="1" presStyleCnt="6">
        <dgm:presLayoutVars>
          <dgm:chMax val="0"/>
          <dgm:bulletEnabled val="1"/>
        </dgm:presLayoutVars>
      </dgm:prSet>
      <dgm:spPr/>
      <dgm:t>
        <a:bodyPr/>
        <a:lstStyle/>
        <a:p>
          <a:endParaRPr lang="tr-TR"/>
        </a:p>
      </dgm:t>
    </dgm:pt>
    <dgm:pt modelId="{0854C2F2-060E-48A8-82FA-2854472F9744}" type="pres">
      <dgm:prSet presAssocID="{9DCFE0C4-D262-46A1-BE67-2F3B70A180F4}" presName="negativeSpace" presStyleCnt="0"/>
      <dgm:spPr/>
    </dgm:pt>
    <dgm:pt modelId="{1C65ED12-01A9-46CE-99DC-0B4B310DC291}" type="pres">
      <dgm:prSet presAssocID="{9DCFE0C4-D262-46A1-BE67-2F3B70A180F4}" presName="childText" presStyleLbl="conFgAcc1" presStyleIdx="1" presStyleCnt="6">
        <dgm:presLayoutVars>
          <dgm:bulletEnabled val="1"/>
        </dgm:presLayoutVars>
      </dgm:prSet>
      <dgm:spPr/>
    </dgm:pt>
    <dgm:pt modelId="{73BAE5E2-4E88-4433-975C-BF76A08B007A}" type="pres">
      <dgm:prSet presAssocID="{2D457596-2ED6-4F31-B840-FD350149508E}" presName="spaceBetweenRectangles" presStyleCnt="0"/>
      <dgm:spPr/>
    </dgm:pt>
    <dgm:pt modelId="{FF1E9C83-BA08-4250-97DA-8D1B0E58BC18}" type="pres">
      <dgm:prSet presAssocID="{81B0720D-42E2-4697-8114-99253CE85D76}" presName="parentLin" presStyleCnt="0"/>
      <dgm:spPr/>
    </dgm:pt>
    <dgm:pt modelId="{90740CB1-3E63-4221-A8BF-754BEECB345D}" type="pres">
      <dgm:prSet presAssocID="{81B0720D-42E2-4697-8114-99253CE85D76}" presName="parentLeftMargin" presStyleLbl="node1" presStyleIdx="1" presStyleCnt="6"/>
      <dgm:spPr/>
      <dgm:t>
        <a:bodyPr/>
        <a:lstStyle/>
        <a:p>
          <a:endParaRPr lang="tr-TR"/>
        </a:p>
      </dgm:t>
    </dgm:pt>
    <dgm:pt modelId="{5CEC12B5-EC1B-4689-8F3F-860F5E0222D9}" type="pres">
      <dgm:prSet presAssocID="{81B0720D-42E2-4697-8114-99253CE85D76}" presName="parentText" presStyleLbl="node1" presStyleIdx="2" presStyleCnt="6">
        <dgm:presLayoutVars>
          <dgm:chMax val="0"/>
          <dgm:bulletEnabled val="1"/>
        </dgm:presLayoutVars>
      </dgm:prSet>
      <dgm:spPr/>
      <dgm:t>
        <a:bodyPr/>
        <a:lstStyle/>
        <a:p>
          <a:endParaRPr lang="tr-TR"/>
        </a:p>
      </dgm:t>
    </dgm:pt>
    <dgm:pt modelId="{5426B1B5-1B50-4195-A84D-BCA442DD180E}" type="pres">
      <dgm:prSet presAssocID="{81B0720D-42E2-4697-8114-99253CE85D76}" presName="negativeSpace" presStyleCnt="0"/>
      <dgm:spPr/>
    </dgm:pt>
    <dgm:pt modelId="{CE968268-15EA-4B36-A667-3B56896FAF69}" type="pres">
      <dgm:prSet presAssocID="{81B0720D-42E2-4697-8114-99253CE85D76}" presName="childText" presStyleLbl="conFgAcc1" presStyleIdx="2" presStyleCnt="6">
        <dgm:presLayoutVars>
          <dgm:bulletEnabled val="1"/>
        </dgm:presLayoutVars>
      </dgm:prSet>
      <dgm:spPr/>
    </dgm:pt>
    <dgm:pt modelId="{11964BD9-980F-4046-81A6-2BE9114C1D53}" type="pres">
      <dgm:prSet presAssocID="{7BBC607B-9C55-4994-AB4F-F0FC608AE259}" presName="spaceBetweenRectangles" presStyleCnt="0"/>
      <dgm:spPr/>
    </dgm:pt>
    <dgm:pt modelId="{5D411BC9-9C01-47FF-AD90-0C73DDDF3310}" type="pres">
      <dgm:prSet presAssocID="{56C37F22-CCBA-47F0-9A3C-32FC0F999821}" presName="parentLin" presStyleCnt="0"/>
      <dgm:spPr/>
    </dgm:pt>
    <dgm:pt modelId="{92A92F72-4E8E-48AF-BB36-46F50DA6ED5D}" type="pres">
      <dgm:prSet presAssocID="{56C37F22-CCBA-47F0-9A3C-32FC0F999821}" presName="parentLeftMargin" presStyleLbl="node1" presStyleIdx="2" presStyleCnt="6"/>
      <dgm:spPr/>
      <dgm:t>
        <a:bodyPr/>
        <a:lstStyle/>
        <a:p>
          <a:endParaRPr lang="tr-TR"/>
        </a:p>
      </dgm:t>
    </dgm:pt>
    <dgm:pt modelId="{1868D429-96D3-48B5-9234-8A1B118C097C}" type="pres">
      <dgm:prSet presAssocID="{56C37F22-CCBA-47F0-9A3C-32FC0F999821}" presName="parentText" presStyleLbl="node1" presStyleIdx="3" presStyleCnt="6" custLinFactNeighborX="-13978" custLinFactNeighborY="7116">
        <dgm:presLayoutVars>
          <dgm:chMax val="0"/>
          <dgm:bulletEnabled val="1"/>
        </dgm:presLayoutVars>
      </dgm:prSet>
      <dgm:spPr/>
      <dgm:t>
        <a:bodyPr/>
        <a:lstStyle/>
        <a:p>
          <a:endParaRPr lang="tr-TR"/>
        </a:p>
      </dgm:t>
    </dgm:pt>
    <dgm:pt modelId="{BCCFD7B2-FBC3-422E-B1B3-A1473653318D}" type="pres">
      <dgm:prSet presAssocID="{56C37F22-CCBA-47F0-9A3C-32FC0F999821}" presName="negativeSpace" presStyleCnt="0"/>
      <dgm:spPr/>
    </dgm:pt>
    <dgm:pt modelId="{22E45AB2-CB56-49F6-B2A4-8C0033EDF72C}" type="pres">
      <dgm:prSet presAssocID="{56C37F22-CCBA-47F0-9A3C-32FC0F999821}" presName="childText" presStyleLbl="conFgAcc1" presStyleIdx="3" presStyleCnt="6">
        <dgm:presLayoutVars>
          <dgm:bulletEnabled val="1"/>
        </dgm:presLayoutVars>
      </dgm:prSet>
      <dgm:spPr/>
    </dgm:pt>
    <dgm:pt modelId="{4CF96B98-4510-46B2-9724-68AA16D8355E}" type="pres">
      <dgm:prSet presAssocID="{ECC784F0-6E24-4212-814C-85B08CBD298F}" presName="spaceBetweenRectangles" presStyleCnt="0"/>
      <dgm:spPr/>
    </dgm:pt>
    <dgm:pt modelId="{E7743A09-7695-4BF0-BE14-B0401CDDD045}" type="pres">
      <dgm:prSet presAssocID="{7D54AFA3-C10B-48E3-8E34-6F7D3932964F}" presName="parentLin" presStyleCnt="0"/>
      <dgm:spPr/>
    </dgm:pt>
    <dgm:pt modelId="{2ACE2C68-E9EE-4E63-95C2-648156F9F4E7}" type="pres">
      <dgm:prSet presAssocID="{7D54AFA3-C10B-48E3-8E34-6F7D3932964F}" presName="parentLeftMargin" presStyleLbl="node1" presStyleIdx="3" presStyleCnt="6"/>
      <dgm:spPr/>
      <dgm:t>
        <a:bodyPr/>
        <a:lstStyle/>
        <a:p>
          <a:endParaRPr lang="tr-TR"/>
        </a:p>
      </dgm:t>
    </dgm:pt>
    <dgm:pt modelId="{3E5BBEE4-CEA5-406D-B921-2F84FB7ECDC6}" type="pres">
      <dgm:prSet presAssocID="{7D54AFA3-C10B-48E3-8E34-6F7D3932964F}" presName="parentText" presStyleLbl="node1" presStyleIdx="4" presStyleCnt="6">
        <dgm:presLayoutVars>
          <dgm:chMax val="0"/>
          <dgm:bulletEnabled val="1"/>
        </dgm:presLayoutVars>
      </dgm:prSet>
      <dgm:spPr/>
      <dgm:t>
        <a:bodyPr/>
        <a:lstStyle/>
        <a:p>
          <a:endParaRPr lang="tr-TR"/>
        </a:p>
      </dgm:t>
    </dgm:pt>
    <dgm:pt modelId="{AFCECE01-3E94-4187-95B4-B44AE9553B17}" type="pres">
      <dgm:prSet presAssocID="{7D54AFA3-C10B-48E3-8E34-6F7D3932964F}" presName="negativeSpace" presStyleCnt="0"/>
      <dgm:spPr/>
    </dgm:pt>
    <dgm:pt modelId="{5F6E47B6-5666-405F-AF58-3013B63B93EE}" type="pres">
      <dgm:prSet presAssocID="{7D54AFA3-C10B-48E3-8E34-6F7D3932964F}" presName="childText" presStyleLbl="conFgAcc1" presStyleIdx="4" presStyleCnt="6">
        <dgm:presLayoutVars>
          <dgm:bulletEnabled val="1"/>
        </dgm:presLayoutVars>
      </dgm:prSet>
      <dgm:spPr/>
    </dgm:pt>
    <dgm:pt modelId="{682373BB-C7CE-4995-8E0E-B6E33E57B88A}" type="pres">
      <dgm:prSet presAssocID="{BE6E75CC-0873-461B-B5C5-A8C165113117}" presName="spaceBetweenRectangles" presStyleCnt="0"/>
      <dgm:spPr/>
    </dgm:pt>
    <dgm:pt modelId="{053C610A-249B-4075-8495-169B67D9D432}" type="pres">
      <dgm:prSet presAssocID="{6C8C8509-C6CC-4136-A23D-D9446A7931DF}" presName="parentLin" presStyleCnt="0"/>
      <dgm:spPr/>
    </dgm:pt>
    <dgm:pt modelId="{82D50924-DEF8-459A-82AE-8786F6CD26F6}" type="pres">
      <dgm:prSet presAssocID="{6C8C8509-C6CC-4136-A23D-D9446A7931DF}" presName="parentLeftMargin" presStyleLbl="node1" presStyleIdx="4" presStyleCnt="6"/>
      <dgm:spPr/>
      <dgm:t>
        <a:bodyPr/>
        <a:lstStyle/>
        <a:p>
          <a:endParaRPr lang="tr-TR"/>
        </a:p>
      </dgm:t>
    </dgm:pt>
    <dgm:pt modelId="{F01DDADB-9D6A-4713-85A9-CD425477B084}" type="pres">
      <dgm:prSet presAssocID="{6C8C8509-C6CC-4136-A23D-D9446A7931DF}" presName="parentText" presStyleLbl="node1" presStyleIdx="5" presStyleCnt="6">
        <dgm:presLayoutVars>
          <dgm:chMax val="0"/>
          <dgm:bulletEnabled val="1"/>
        </dgm:presLayoutVars>
      </dgm:prSet>
      <dgm:spPr/>
      <dgm:t>
        <a:bodyPr/>
        <a:lstStyle/>
        <a:p>
          <a:endParaRPr lang="tr-TR"/>
        </a:p>
      </dgm:t>
    </dgm:pt>
    <dgm:pt modelId="{7AEB7BF8-C7F6-463D-82AD-E5C3636FA2C9}" type="pres">
      <dgm:prSet presAssocID="{6C8C8509-C6CC-4136-A23D-D9446A7931DF}" presName="negativeSpace" presStyleCnt="0"/>
      <dgm:spPr/>
    </dgm:pt>
    <dgm:pt modelId="{2A720DDC-6B95-4935-8157-801E8F374B30}" type="pres">
      <dgm:prSet presAssocID="{6C8C8509-C6CC-4136-A23D-D9446A7931DF}" presName="childText" presStyleLbl="conFgAcc1" presStyleIdx="5" presStyleCnt="6">
        <dgm:presLayoutVars>
          <dgm:bulletEnabled val="1"/>
        </dgm:presLayoutVars>
      </dgm:prSet>
      <dgm:spPr/>
    </dgm:pt>
  </dgm:ptLst>
  <dgm:cxnLst>
    <dgm:cxn modelId="{9CDEC6ED-DD82-4B82-8CA6-64366BA7CCAB}" type="presOf" srcId="{56C37F22-CCBA-47F0-9A3C-32FC0F999821}" destId="{92A92F72-4E8E-48AF-BB36-46F50DA6ED5D}" srcOrd="0" destOrd="0" presId="urn:microsoft.com/office/officeart/2005/8/layout/list1"/>
    <dgm:cxn modelId="{E9F504D4-C3CA-4F88-979A-2D1A1CDB3663}" type="presOf" srcId="{81B0720D-42E2-4697-8114-99253CE85D76}" destId="{5CEC12B5-EC1B-4689-8F3F-860F5E0222D9}" srcOrd="1" destOrd="0" presId="urn:microsoft.com/office/officeart/2005/8/layout/list1"/>
    <dgm:cxn modelId="{EED25C07-F3AD-4C0B-9151-BB936C271C98}" type="presOf" srcId="{6C8C8509-C6CC-4136-A23D-D9446A7931DF}" destId="{82D50924-DEF8-459A-82AE-8786F6CD26F6}" srcOrd="0" destOrd="0" presId="urn:microsoft.com/office/officeart/2005/8/layout/list1"/>
    <dgm:cxn modelId="{EC16C203-D288-4129-9697-BF365B804FE5}" type="presOf" srcId="{56C37F22-CCBA-47F0-9A3C-32FC0F999821}" destId="{1868D429-96D3-48B5-9234-8A1B118C097C}" srcOrd="1" destOrd="0" presId="urn:microsoft.com/office/officeart/2005/8/layout/list1"/>
    <dgm:cxn modelId="{F33E335B-29A9-4E1F-A984-3DF32AE275D4}" type="presOf" srcId="{F01A87DE-04AF-4530-80B7-50103F61D090}" destId="{7CDB9810-C21A-4040-ADA9-CF8893607030}" srcOrd="0" destOrd="0" presId="urn:microsoft.com/office/officeart/2005/8/layout/list1"/>
    <dgm:cxn modelId="{654C2DAA-6F6D-48E9-861F-077763C48E7D}" type="presOf" srcId="{81B0720D-42E2-4697-8114-99253CE85D76}" destId="{90740CB1-3E63-4221-A8BF-754BEECB345D}" srcOrd="0" destOrd="0" presId="urn:microsoft.com/office/officeart/2005/8/layout/list1"/>
    <dgm:cxn modelId="{912FF71A-ABCA-465E-8CE0-72519293239F}" srcId="{F01A87DE-04AF-4530-80B7-50103F61D090}" destId="{7D54AFA3-C10B-48E3-8E34-6F7D3932964F}" srcOrd="4" destOrd="0" parTransId="{00F9A9CC-B54E-446F-A6AB-C94CBF57BEF7}" sibTransId="{BE6E75CC-0873-461B-B5C5-A8C165113117}"/>
    <dgm:cxn modelId="{28E4D551-C650-474E-A939-DC0CC3EA7039}" type="presOf" srcId="{9DCFE0C4-D262-46A1-BE67-2F3B70A180F4}" destId="{0552F72E-13FF-4220-A902-E7BD337F0511}" srcOrd="1" destOrd="0" presId="urn:microsoft.com/office/officeart/2005/8/layout/list1"/>
    <dgm:cxn modelId="{FEEC1F10-A8A1-4205-976C-6B18FE7AC770}" srcId="{F01A87DE-04AF-4530-80B7-50103F61D090}" destId="{56C37F22-CCBA-47F0-9A3C-32FC0F999821}" srcOrd="3" destOrd="0" parTransId="{F79A76D7-7A77-4D76-A5B2-D9E03C13B9CC}" sibTransId="{ECC784F0-6E24-4212-814C-85B08CBD298F}"/>
    <dgm:cxn modelId="{E8970DBF-01BC-486B-8D65-4560F5E02E06}" type="presOf" srcId="{7D54AFA3-C10B-48E3-8E34-6F7D3932964F}" destId="{3E5BBEE4-CEA5-406D-B921-2F84FB7ECDC6}" srcOrd="1" destOrd="0" presId="urn:microsoft.com/office/officeart/2005/8/layout/list1"/>
    <dgm:cxn modelId="{5C843B8F-12AF-48E3-80A1-24AD6BADDCE2}" type="presOf" srcId="{9DCFE0C4-D262-46A1-BE67-2F3B70A180F4}" destId="{5295042E-FBEB-4ADF-AD85-0CD6781DEEAD}" srcOrd="0" destOrd="0" presId="urn:microsoft.com/office/officeart/2005/8/layout/list1"/>
    <dgm:cxn modelId="{B136C751-A765-454A-8793-B3AB2EB896B2}" srcId="{F01A87DE-04AF-4530-80B7-50103F61D090}" destId="{81B0720D-42E2-4697-8114-99253CE85D76}" srcOrd="2" destOrd="0" parTransId="{32B01CA7-C6C0-4E67-B03B-8BE552DB2B07}" sibTransId="{7BBC607B-9C55-4994-AB4F-F0FC608AE259}"/>
    <dgm:cxn modelId="{5DD0FE90-43CD-47E4-85D3-327C23189829}" type="presOf" srcId="{7D54AFA3-C10B-48E3-8E34-6F7D3932964F}" destId="{2ACE2C68-E9EE-4E63-95C2-648156F9F4E7}" srcOrd="0" destOrd="0" presId="urn:microsoft.com/office/officeart/2005/8/layout/list1"/>
    <dgm:cxn modelId="{A9E5BFA5-19BA-4041-B275-FCC585C9125C}" type="presOf" srcId="{ADB25FA8-5939-44F7-9246-9CAE647C55C3}" destId="{85FFBE03-6E53-4B19-8726-D5047FA20501}" srcOrd="0" destOrd="0" presId="urn:microsoft.com/office/officeart/2005/8/layout/list1"/>
    <dgm:cxn modelId="{88266398-33D8-454C-8FC6-CE11BED7BBC4}" srcId="{F01A87DE-04AF-4530-80B7-50103F61D090}" destId="{6C8C8509-C6CC-4136-A23D-D9446A7931DF}" srcOrd="5" destOrd="0" parTransId="{F8BF5CEA-98DB-41EF-A7DB-07DEBFD34A83}" sibTransId="{021D6211-B715-4580-B04D-1D025DA08601}"/>
    <dgm:cxn modelId="{936F2269-559D-48A1-A57A-8044E33B2E27}" srcId="{F01A87DE-04AF-4530-80B7-50103F61D090}" destId="{9DCFE0C4-D262-46A1-BE67-2F3B70A180F4}" srcOrd="1" destOrd="0" parTransId="{238D24A9-DA24-4F98-8CBD-A67616976FF5}" sibTransId="{2D457596-2ED6-4F31-B840-FD350149508E}"/>
    <dgm:cxn modelId="{64923E20-FD3F-4536-B8DA-8E3D7E64378E}" srcId="{F01A87DE-04AF-4530-80B7-50103F61D090}" destId="{ADB25FA8-5939-44F7-9246-9CAE647C55C3}" srcOrd="0" destOrd="0" parTransId="{920B3308-96C6-4A04-8DA7-F1B09DCF44FA}" sibTransId="{14A9021E-DD45-407D-A174-A199816AAEAE}"/>
    <dgm:cxn modelId="{08C0D93A-613A-4F45-964F-E4A696B1690C}" type="presOf" srcId="{6C8C8509-C6CC-4136-A23D-D9446A7931DF}" destId="{F01DDADB-9D6A-4713-85A9-CD425477B084}" srcOrd="1" destOrd="0" presId="urn:microsoft.com/office/officeart/2005/8/layout/list1"/>
    <dgm:cxn modelId="{DEB6A971-CF15-432F-8BB1-AACA70CADC1F}" type="presOf" srcId="{ADB25FA8-5939-44F7-9246-9CAE647C55C3}" destId="{834BF89F-B287-4F33-BCD1-B3002146D6AA}" srcOrd="1" destOrd="0" presId="urn:microsoft.com/office/officeart/2005/8/layout/list1"/>
    <dgm:cxn modelId="{7D1ADD04-166B-4D7F-8EED-D4FCF3A32935}" type="presParOf" srcId="{7CDB9810-C21A-4040-ADA9-CF8893607030}" destId="{C71870D2-D849-47C5-AB22-7E5E7261F66D}" srcOrd="0" destOrd="0" presId="urn:microsoft.com/office/officeart/2005/8/layout/list1"/>
    <dgm:cxn modelId="{10733A68-C38D-403D-A53C-DBB17374B57E}" type="presParOf" srcId="{C71870D2-D849-47C5-AB22-7E5E7261F66D}" destId="{85FFBE03-6E53-4B19-8726-D5047FA20501}" srcOrd="0" destOrd="0" presId="urn:microsoft.com/office/officeart/2005/8/layout/list1"/>
    <dgm:cxn modelId="{83241067-DE94-43DD-AB4D-3F8A5F901676}" type="presParOf" srcId="{C71870D2-D849-47C5-AB22-7E5E7261F66D}" destId="{834BF89F-B287-4F33-BCD1-B3002146D6AA}" srcOrd="1" destOrd="0" presId="urn:microsoft.com/office/officeart/2005/8/layout/list1"/>
    <dgm:cxn modelId="{82E938D8-D072-4FC2-AF46-D12124622424}" type="presParOf" srcId="{7CDB9810-C21A-4040-ADA9-CF8893607030}" destId="{051BF347-886C-4FD9-9B71-4A5602F17207}" srcOrd="1" destOrd="0" presId="urn:microsoft.com/office/officeart/2005/8/layout/list1"/>
    <dgm:cxn modelId="{1F2B4F5A-0DCD-4083-96CA-7FFB0D6071F3}" type="presParOf" srcId="{7CDB9810-C21A-4040-ADA9-CF8893607030}" destId="{A3F2E2EE-E5A0-4309-8DCE-3DE5C961BDAE}" srcOrd="2" destOrd="0" presId="urn:microsoft.com/office/officeart/2005/8/layout/list1"/>
    <dgm:cxn modelId="{06CECC0C-39CC-497B-9E3B-601FAEB959F2}" type="presParOf" srcId="{7CDB9810-C21A-4040-ADA9-CF8893607030}" destId="{F942D5DF-8A12-4DA4-929C-8C89E6BCAC9B}" srcOrd="3" destOrd="0" presId="urn:microsoft.com/office/officeart/2005/8/layout/list1"/>
    <dgm:cxn modelId="{05391198-3D18-4FDA-9224-3779BB739D32}" type="presParOf" srcId="{7CDB9810-C21A-4040-ADA9-CF8893607030}" destId="{77EBB4BA-7027-421C-813A-8E73BFC9D48D}" srcOrd="4" destOrd="0" presId="urn:microsoft.com/office/officeart/2005/8/layout/list1"/>
    <dgm:cxn modelId="{774E8B62-DC86-481F-B5D6-E559EAE33A96}" type="presParOf" srcId="{77EBB4BA-7027-421C-813A-8E73BFC9D48D}" destId="{5295042E-FBEB-4ADF-AD85-0CD6781DEEAD}" srcOrd="0" destOrd="0" presId="urn:microsoft.com/office/officeart/2005/8/layout/list1"/>
    <dgm:cxn modelId="{F3D3EFDD-8627-431F-BEEC-CDFB313FB070}" type="presParOf" srcId="{77EBB4BA-7027-421C-813A-8E73BFC9D48D}" destId="{0552F72E-13FF-4220-A902-E7BD337F0511}" srcOrd="1" destOrd="0" presId="urn:microsoft.com/office/officeart/2005/8/layout/list1"/>
    <dgm:cxn modelId="{25CED440-13BE-4DB4-B66F-4219CCDE1579}" type="presParOf" srcId="{7CDB9810-C21A-4040-ADA9-CF8893607030}" destId="{0854C2F2-060E-48A8-82FA-2854472F9744}" srcOrd="5" destOrd="0" presId="urn:microsoft.com/office/officeart/2005/8/layout/list1"/>
    <dgm:cxn modelId="{9A88175F-815D-4510-ADC3-E47FCEDDDACE}" type="presParOf" srcId="{7CDB9810-C21A-4040-ADA9-CF8893607030}" destId="{1C65ED12-01A9-46CE-99DC-0B4B310DC291}" srcOrd="6" destOrd="0" presId="urn:microsoft.com/office/officeart/2005/8/layout/list1"/>
    <dgm:cxn modelId="{E2392F9B-757A-4D7C-89A1-F6476F22FF63}" type="presParOf" srcId="{7CDB9810-C21A-4040-ADA9-CF8893607030}" destId="{73BAE5E2-4E88-4433-975C-BF76A08B007A}" srcOrd="7" destOrd="0" presId="urn:microsoft.com/office/officeart/2005/8/layout/list1"/>
    <dgm:cxn modelId="{F68646C6-4CA9-4811-84AE-6FC51A910CD1}" type="presParOf" srcId="{7CDB9810-C21A-4040-ADA9-CF8893607030}" destId="{FF1E9C83-BA08-4250-97DA-8D1B0E58BC18}" srcOrd="8" destOrd="0" presId="urn:microsoft.com/office/officeart/2005/8/layout/list1"/>
    <dgm:cxn modelId="{402A7284-3D65-4D17-9E8C-6D686F77D928}" type="presParOf" srcId="{FF1E9C83-BA08-4250-97DA-8D1B0E58BC18}" destId="{90740CB1-3E63-4221-A8BF-754BEECB345D}" srcOrd="0" destOrd="0" presId="urn:microsoft.com/office/officeart/2005/8/layout/list1"/>
    <dgm:cxn modelId="{D3B754C8-E339-4AD9-A9CE-0EFCDFB124B0}" type="presParOf" srcId="{FF1E9C83-BA08-4250-97DA-8D1B0E58BC18}" destId="{5CEC12B5-EC1B-4689-8F3F-860F5E0222D9}" srcOrd="1" destOrd="0" presId="urn:microsoft.com/office/officeart/2005/8/layout/list1"/>
    <dgm:cxn modelId="{68A5DA76-D2FF-46D5-8286-0BFE16946A08}" type="presParOf" srcId="{7CDB9810-C21A-4040-ADA9-CF8893607030}" destId="{5426B1B5-1B50-4195-A84D-BCA442DD180E}" srcOrd="9" destOrd="0" presId="urn:microsoft.com/office/officeart/2005/8/layout/list1"/>
    <dgm:cxn modelId="{077D18B7-9ECC-41C1-87C9-88CB297268AE}" type="presParOf" srcId="{7CDB9810-C21A-4040-ADA9-CF8893607030}" destId="{CE968268-15EA-4B36-A667-3B56896FAF69}" srcOrd="10" destOrd="0" presId="urn:microsoft.com/office/officeart/2005/8/layout/list1"/>
    <dgm:cxn modelId="{F639292E-638A-4EEA-B812-EDF1AFE72756}" type="presParOf" srcId="{7CDB9810-C21A-4040-ADA9-CF8893607030}" destId="{11964BD9-980F-4046-81A6-2BE9114C1D53}" srcOrd="11" destOrd="0" presId="urn:microsoft.com/office/officeart/2005/8/layout/list1"/>
    <dgm:cxn modelId="{2C74AFE3-0959-4979-B229-3E2DBDADE135}" type="presParOf" srcId="{7CDB9810-C21A-4040-ADA9-CF8893607030}" destId="{5D411BC9-9C01-47FF-AD90-0C73DDDF3310}" srcOrd="12" destOrd="0" presId="urn:microsoft.com/office/officeart/2005/8/layout/list1"/>
    <dgm:cxn modelId="{C837AE5D-4A9D-40E7-8666-2F9265C5FC31}" type="presParOf" srcId="{5D411BC9-9C01-47FF-AD90-0C73DDDF3310}" destId="{92A92F72-4E8E-48AF-BB36-46F50DA6ED5D}" srcOrd="0" destOrd="0" presId="urn:microsoft.com/office/officeart/2005/8/layout/list1"/>
    <dgm:cxn modelId="{7762832B-CD48-437C-A521-90DF37D23230}" type="presParOf" srcId="{5D411BC9-9C01-47FF-AD90-0C73DDDF3310}" destId="{1868D429-96D3-48B5-9234-8A1B118C097C}" srcOrd="1" destOrd="0" presId="urn:microsoft.com/office/officeart/2005/8/layout/list1"/>
    <dgm:cxn modelId="{D445B5F5-AA93-44F0-91D3-56202BC2E3AA}" type="presParOf" srcId="{7CDB9810-C21A-4040-ADA9-CF8893607030}" destId="{BCCFD7B2-FBC3-422E-B1B3-A1473653318D}" srcOrd="13" destOrd="0" presId="urn:microsoft.com/office/officeart/2005/8/layout/list1"/>
    <dgm:cxn modelId="{66D16205-A8AE-4F12-9DCB-D922C58A7951}" type="presParOf" srcId="{7CDB9810-C21A-4040-ADA9-CF8893607030}" destId="{22E45AB2-CB56-49F6-B2A4-8C0033EDF72C}" srcOrd="14" destOrd="0" presId="urn:microsoft.com/office/officeart/2005/8/layout/list1"/>
    <dgm:cxn modelId="{3BFE1F20-4DDB-42DA-BEA5-4CC4B7C7FAB7}" type="presParOf" srcId="{7CDB9810-C21A-4040-ADA9-CF8893607030}" destId="{4CF96B98-4510-46B2-9724-68AA16D8355E}" srcOrd="15" destOrd="0" presId="urn:microsoft.com/office/officeart/2005/8/layout/list1"/>
    <dgm:cxn modelId="{2BE96B75-8FE0-483F-B9B5-CF01F009E43E}" type="presParOf" srcId="{7CDB9810-C21A-4040-ADA9-CF8893607030}" destId="{E7743A09-7695-4BF0-BE14-B0401CDDD045}" srcOrd="16" destOrd="0" presId="urn:microsoft.com/office/officeart/2005/8/layout/list1"/>
    <dgm:cxn modelId="{55E0657B-6A51-4A49-8EDF-1CE978C0DA60}" type="presParOf" srcId="{E7743A09-7695-4BF0-BE14-B0401CDDD045}" destId="{2ACE2C68-E9EE-4E63-95C2-648156F9F4E7}" srcOrd="0" destOrd="0" presId="urn:microsoft.com/office/officeart/2005/8/layout/list1"/>
    <dgm:cxn modelId="{71D43702-93D8-4A20-AD3A-F9F2BA419721}" type="presParOf" srcId="{E7743A09-7695-4BF0-BE14-B0401CDDD045}" destId="{3E5BBEE4-CEA5-406D-B921-2F84FB7ECDC6}" srcOrd="1" destOrd="0" presId="urn:microsoft.com/office/officeart/2005/8/layout/list1"/>
    <dgm:cxn modelId="{BA241D10-EB38-4AE3-B502-CF4A80AD6E91}" type="presParOf" srcId="{7CDB9810-C21A-4040-ADA9-CF8893607030}" destId="{AFCECE01-3E94-4187-95B4-B44AE9553B17}" srcOrd="17" destOrd="0" presId="urn:microsoft.com/office/officeart/2005/8/layout/list1"/>
    <dgm:cxn modelId="{B06DE1C7-06F2-49A3-B40A-A181B67E6B77}" type="presParOf" srcId="{7CDB9810-C21A-4040-ADA9-CF8893607030}" destId="{5F6E47B6-5666-405F-AF58-3013B63B93EE}" srcOrd="18" destOrd="0" presId="urn:microsoft.com/office/officeart/2005/8/layout/list1"/>
    <dgm:cxn modelId="{CBDED616-ED94-4FE3-9C4A-44DE152988F8}" type="presParOf" srcId="{7CDB9810-C21A-4040-ADA9-CF8893607030}" destId="{682373BB-C7CE-4995-8E0E-B6E33E57B88A}" srcOrd="19" destOrd="0" presId="urn:microsoft.com/office/officeart/2005/8/layout/list1"/>
    <dgm:cxn modelId="{B5E41D60-2E60-4ADD-9299-72AE9FF15DFA}" type="presParOf" srcId="{7CDB9810-C21A-4040-ADA9-CF8893607030}" destId="{053C610A-249B-4075-8495-169B67D9D432}" srcOrd="20" destOrd="0" presId="urn:microsoft.com/office/officeart/2005/8/layout/list1"/>
    <dgm:cxn modelId="{0AA23549-F7CB-4E6E-B104-37CB6D27AA68}" type="presParOf" srcId="{053C610A-249B-4075-8495-169B67D9D432}" destId="{82D50924-DEF8-459A-82AE-8786F6CD26F6}" srcOrd="0" destOrd="0" presId="urn:microsoft.com/office/officeart/2005/8/layout/list1"/>
    <dgm:cxn modelId="{BC8D6CC9-3FD5-493E-B9FF-D16386F7274C}" type="presParOf" srcId="{053C610A-249B-4075-8495-169B67D9D432}" destId="{F01DDADB-9D6A-4713-85A9-CD425477B084}" srcOrd="1" destOrd="0" presId="urn:microsoft.com/office/officeart/2005/8/layout/list1"/>
    <dgm:cxn modelId="{10F3ABC1-578F-456D-AB75-092730669696}" type="presParOf" srcId="{7CDB9810-C21A-4040-ADA9-CF8893607030}" destId="{7AEB7BF8-C7F6-463D-82AD-E5C3636FA2C9}" srcOrd="21" destOrd="0" presId="urn:microsoft.com/office/officeart/2005/8/layout/list1"/>
    <dgm:cxn modelId="{628BCF2F-DF60-4F99-9D8F-B01177D36A6E}" type="presParOf" srcId="{7CDB9810-C21A-4040-ADA9-CF8893607030}" destId="{2A720DDC-6B95-4935-8157-801E8F374B30}" srcOrd="2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20801EA-3C73-4E56-8495-913396A731FD}" type="doc">
      <dgm:prSet loTypeId="urn:microsoft.com/office/officeart/2005/8/layout/hList7" loCatId="list" qsTypeId="urn:microsoft.com/office/officeart/2005/8/quickstyle/simple1" qsCatId="simple" csTypeId="urn:microsoft.com/office/officeart/2005/8/colors/accent1_2" csCatId="accent1" phldr="1"/>
      <dgm:spPr/>
    </dgm:pt>
    <dgm:pt modelId="{5A694435-E81F-4A79-8FB4-2FB4CF723554}">
      <dgm:prSet phldrT="[Metin]" custT="1"/>
      <dgm:spPr/>
      <dgm:t>
        <a:bodyPr/>
        <a:lstStyle/>
        <a:p>
          <a:r>
            <a:rPr lang="tr-TR" sz="1600" dirty="0" smtClean="0"/>
            <a:t>Seçmeni ve seçim bölgesini yakından  tanıması ,  sunulacak projelerle ilgili olarak  seçmenin nabzını yoklayabilmesi açısından oldukça önemlidir</a:t>
          </a:r>
          <a:r>
            <a:rPr lang="tr-TR" sz="1400" dirty="0" smtClean="0"/>
            <a:t>.</a:t>
          </a:r>
          <a:endParaRPr lang="tr-TR" sz="1400" dirty="0"/>
        </a:p>
      </dgm:t>
    </dgm:pt>
    <dgm:pt modelId="{BD7FF109-F7F5-4EC7-AC56-993C8F29772D}" type="parTrans" cxnId="{7F936A7E-2316-4BD1-9575-F5C5A0B2AFD8}">
      <dgm:prSet/>
      <dgm:spPr/>
    </dgm:pt>
    <dgm:pt modelId="{72218747-EEB6-440F-AD78-588EC5932552}" type="sibTrans" cxnId="{7F936A7E-2316-4BD1-9575-F5C5A0B2AFD8}">
      <dgm:prSet/>
      <dgm:spPr/>
    </dgm:pt>
    <dgm:pt modelId="{EE376941-5752-4D2B-A5DC-5B0C05FFE27F}">
      <dgm:prSet phldrT="[Metin]" custT="1"/>
      <dgm:spPr/>
      <dgm:t>
        <a:bodyPr/>
        <a:lstStyle/>
        <a:p>
          <a:r>
            <a:rPr lang="tr-TR" sz="1600" dirty="0" smtClean="0"/>
            <a:t>Seçim araştırmalarının bilimsel bir altyapı çerçevesinde yapılması gerekir.</a:t>
          </a:r>
          <a:endParaRPr lang="tr-TR" sz="1600" dirty="0"/>
        </a:p>
      </dgm:t>
    </dgm:pt>
    <dgm:pt modelId="{74765971-86FA-4116-AA41-AAFA5D61B946}" type="parTrans" cxnId="{CE2085A2-A713-4915-B647-2F671A397E20}">
      <dgm:prSet/>
      <dgm:spPr/>
    </dgm:pt>
    <dgm:pt modelId="{CE6B0CA9-48B4-404E-95EE-7600AA2FE2A4}" type="sibTrans" cxnId="{CE2085A2-A713-4915-B647-2F671A397E20}">
      <dgm:prSet/>
      <dgm:spPr/>
    </dgm:pt>
    <dgm:pt modelId="{4D3F5044-48CA-4322-8AFC-773D6351F9A3}">
      <dgm:prSet phldrT="[Metin]" custT="1"/>
      <dgm:spPr/>
      <dgm:t>
        <a:bodyPr/>
        <a:lstStyle/>
        <a:p>
          <a:r>
            <a:rPr lang="tr-TR" sz="1600" dirty="0" smtClean="0"/>
            <a:t>Seçimle ilgili projeler sunulmadan önce, seçim bölgesinde yaşayan vatandaşların beklentileri doğru bir şekilde tahmin edilmeli</a:t>
          </a:r>
          <a:endParaRPr lang="tr-TR" sz="1600" dirty="0"/>
        </a:p>
      </dgm:t>
    </dgm:pt>
    <dgm:pt modelId="{A4DBFCC2-AA91-4A03-A290-19765022EF04}" type="parTrans" cxnId="{96D0EAB0-3E6F-4F7C-BFB6-132D16A3EEB1}">
      <dgm:prSet/>
      <dgm:spPr/>
    </dgm:pt>
    <dgm:pt modelId="{56F9C4A9-5658-4663-AB90-EC5DE34E0F76}" type="sibTrans" cxnId="{96D0EAB0-3E6F-4F7C-BFB6-132D16A3EEB1}">
      <dgm:prSet/>
      <dgm:spPr/>
    </dgm:pt>
    <dgm:pt modelId="{7B954712-DA33-4D47-9BD8-1BDE5C72A4CF}" type="pres">
      <dgm:prSet presAssocID="{E20801EA-3C73-4E56-8495-913396A731FD}" presName="Name0" presStyleCnt="0">
        <dgm:presLayoutVars>
          <dgm:dir/>
          <dgm:resizeHandles val="exact"/>
        </dgm:presLayoutVars>
      </dgm:prSet>
      <dgm:spPr/>
    </dgm:pt>
    <dgm:pt modelId="{D73D3AF5-1134-4564-982D-054C4C50F97F}" type="pres">
      <dgm:prSet presAssocID="{E20801EA-3C73-4E56-8495-913396A731FD}" presName="fgShape" presStyleLbl="fgShp" presStyleIdx="0" presStyleCnt="1"/>
      <dgm:spPr/>
    </dgm:pt>
    <dgm:pt modelId="{EFD2C95B-FD4E-4883-9A47-0F2A43B5E30F}" type="pres">
      <dgm:prSet presAssocID="{E20801EA-3C73-4E56-8495-913396A731FD}" presName="linComp" presStyleCnt="0"/>
      <dgm:spPr/>
    </dgm:pt>
    <dgm:pt modelId="{F19CB522-8B82-47DC-B25E-C99C82B9518C}" type="pres">
      <dgm:prSet presAssocID="{5A694435-E81F-4A79-8FB4-2FB4CF723554}" presName="compNode" presStyleCnt="0"/>
      <dgm:spPr/>
    </dgm:pt>
    <dgm:pt modelId="{6770621D-1CF8-446F-AD39-3B44B8F1B46C}" type="pres">
      <dgm:prSet presAssocID="{5A694435-E81F-4A79-8FB4-2FB4CF723554}" presName="bkgdShape" presStyleLbl="node1" presStyleIdx="0" presStyleCnt="3"/>
      <dgm:spPr/>
      <dgm:t>
        <a:bodyPr/>
        <a:lstStyle/>
        <a:p>
          <a:endParaRPr lang="tr-TR"/>
        </a:p>
      </dgm:t>
    </dgm:pt>
    <dgm:pt modelId="{B108C561-3374-43E0-BC15-7999D7652DA1}" type="pres">
      <dgm:prSet presAssocID="{5A694435-E81F-4A79-8FB4-2FB4CF723554}" presName="nodeTx" presStyleLbl="node1" presStyleIdx="0" presStyleCnt="3">
        <dgm:presLayoutVars>
          <dgm:bulletEnabled val="1"/>
        </dgm:presLayoutVars>
      </dgm:prSet>
      <dgm:spPr/>
      <dgm:t>
        <a:bodyPr/>
        <a:lstStyle/>
        <a:p>
          <a:endParaRPr lang="tr-TR"/>
        </a:p>
      </dgm:t>
    </dgm:pt>
    <dgm:pt modelId="{820A3834-02DA-4DA5-98B5-7F74DFBE0EC0}" type="pres">
      <dgm:prSet presAssocID="{5A694435-E81F-4A79-8FB4-2FB4CF723554}" presName="invisiNode" presStyleLbl="node1" presStyleIdx="0" presStyleCnt="3"/>
      <dgm:spPr/>
    </dgm:pt>
    <dgm:pt modelId="{BA1CD625-10E8-458A-8EED-58CB046086BE}" type="pres">
      <dgm:prSet presAssocID="{5A694435-E81F-4A79-8FB4-2FB4CF723554}" presName="imagNode" presStyleLbl="fgImgPlace1" presStyleIdx="0" presStyleCnt="3" custScaleX="109441" custScaleY="116203"/>
      <dgm:spPr>
        <a:blipFill rotWithShape="0">
          <a:blip xmlns:r="http://schemas.openxmlformats.org/officeDocument/2006/relationships" r:embed="rId1"/>
          <a:stretch>
            <a:fillRect/>
          </a:stretch>
        </a:blipFill>
      </dgm:spPr>
    </dgm:pt>
    <dgm:pt modelId="{F03B2BE4-D341-4B01-9DE1-BF0545F741FA}" type="pres">
      <dgm:prSet presAssocID="{72218747-EEB6-440F-AD78-588EC5932552}" presName="sibTrans" presStyleLbl="sibTrans2D1" presStyleIdx="0" presStyleCnt="0"/>
      <dgm:spPr/>
    </dgm:pt>
    <dgm:pt modelId="{0C560E31-231B-41FA-902C-315F8D9A91F6}" type="pres">
      <dgm:prSet presAssocID="{EE376941-5752-4D2B-A5DC-5B0C05FFE27F}" presName="compNode" presStyleCnt="0"/>
      <dgm:spPr/>
    </dgm:pt>
    <dgm:pt modelId="{C45086BE-5BC7-4042-B73D-9A63FA9D7EE6}" type="pres">
      <dgm:prSet presAssocID="{EE376941-5752-4D2B-A5DC-5B0C05FFE27F}" presName="bkgdShape" presStyleLbl="node1" presStyleIdx="1" presStyleCnt="3"/>
      <dgm:spPr/>
      <dgm:t>
        <a:bodyPr/>
        <a:lstStyle/>
        <a:p>
          <a:endParaRPr lang="tr-TR"/>
        </a:p>
      </dgm:t>
    </dgm:pt>
    <dgm:pt modelId="{CDDABF01-DDD8-4030-BA82-41EAB7C9DCBF}" type="pres">
      <dgm:prSet presAssocID="{EE376941-5752-4D2B-A5DC-5B0C05FFE27F}" presName="nodeTx" presStyleLbl="node1" presStyleIdx="1" presStyleCnt="3">
        <dgm:presLayoutVars>
          <dgm:bulletEnabled val="1"/>
        </dgm:presLayoutVars>
      </dgm:prSet>
      <dgm:spPr/>
      <dgm:t>
        <a:bodyPr/>
        <a:lstStyle/>
        <a:p>
          <a:endParaRPr lang="tr-TR"/>
        </a:p>
      </dgm:t>
    </dgm:pt>
    <dgm:pt modelId="{B17F1EFA-BC8C-478D-A896-FB6D73295AEE}" type="pres">
      <dgm:prSet presAssocID="{EE376941-5752-4D2B-A5DC-5B0C05FFE27F}" presName="invisiNode" presStyleLbl="node1" presStyleIdx="1" presStyleCnt="3"/>
      <dgm:spPr/>
    </dgm:pt>
    <dgm:pt modelId="{11BCC7FB-6730-44DE-B1E9-53B62B644C3A}" type="pres">
      <dgm:prSet presAssocID="{EE376941-5752-4D2B-A5DC-5B0C05FFE27F}" presName="imagNode" presStyleLbl="fgImgPlace1" presStyleIdx="1" presStyleCnt="3"/>
      <dgm:spPr>
        <a:blipFill rotWithShape="0">
          <a:blip xmlns:r="http://schemas.openxmlformats.org/officeDocument/2006/relationships" r:embed="rId2"/>
          <a:stretch>
            <a:fillRect/>
          </a:stretch>
        </a:blipFill>
      </dgm:spPr>
    </dgm:pt>
    <dgm:pt modelId="{38166D9C-6C44-463B-A1D2-D23DA6AD0A07}" type="pres">
      <dgm:prSet presAssocID="{CE6B0CA9-48B4-404E-95EE-7600AA2FE2A4}" presName="sibTrans" presStyleLbl="sibTrans2D1" presStyleIdx="0" presStyleCnt="0"/>
      <dgm:spPr/>
    </dgm:pt>
    <dgm:pt modelId="{079A3314-1A43-4F50-AA7C-F6F530EC3018}" type="pres">
      <dgm:prSet presAssocID="{4D3F5044-48CA-4322-8AFC-773D6351F9A3}" presName="compNode" presStyleCnt="0"/>
      <dgm:spPr/>
    </dgm:pt>
    <dgm:pt modelId="{E490A065-256F-4CDD-95F4-4FA47FDE3B2E}" type="pres">
      <dgm:prSet presAssocID="{4D3F5044-48CA-4322-8AFC-773D6351F9A3}" presName="bkgdShape" presStyleLbl="node1" presStyleIdx="2" presStyleCnt="3"/>
      <dgm:spPr/>
      <dgm:t>
        <a:bodyPr/>
        <a:lstStyle/>
        <a:p>
          <a:endParaRPr lang="tr-TR"/>
        </a:p>
      </dgm:t>
    </dgm:pt>
    <dgm:pt modelId="{626A7D05-F30F-45E6-A60D-6444D86095F9}" type="pres">
      <dgm:prSet presAssocID="{4D3F5044-48CA-4322-8AFC-773D6351F9A3}" presName="nodeTx" presStyleLbl="node1" presStyleIdx="2" presStyleCnt="3">
        <dgm:presLayoutVars>
          <dgm:bulletEnabled val="1"/>
        </dgm:presLayoutVars>
      </dgm:prSet>
      <dgm:spPr/>
      <dgm:t>
        <a:bodyPr/>
        <a:lstStyle/>
        <a:p>
          <a:endParaRPr lang="tr-TR"/>
        </a:p>
      </dgm:t>
    </dgm:pt>
    <dgm:pt modelId="{4A4F0702-104A-4D37-BB5E-826E46453E68}" type="pres">
      <dgm:prSet presAssocID="{4D3F5044-48CA-4322-8AFC-773D6351F9A3}" presName="invisiNode" presStyleLbl="node1" presStyleIdx="2" presStyleCnt="3"/>
      <dgm:spPr/>
    </dgm:pt>
    <dgm:pt modelId="{CE4C98D7-C8EB-4B86-8223-5A4D7121C58D}" type="pres">
      <dgm:prSet presAssocID="{4D3F5044-48CA-4322-8AFC-773D6351F9A3}" presName="imagNode" presStyleLbl="fgImgPlace1" presStyleIdx="2" presStyleCnt="3"/>
      <dgm:spPr>
        <a:blipFill rotWithShape="0">
          <a:blip xmlns:r="http://schemas.openxmlformats.org/officeDocument/2006/relationships" r:embed="rId3"/>
          <a:stretch>
            <a:fillRect/>
          </a:stretch>
        </a:blipFill>
      </dgm:spPr>
    </dgm:pt>
  </dgm:ptLst>
  <dgm:cxnLst>
    <dgm:cxn modelId="{7F936A7E-2316-4BD1-9575-F5C5A0B2AFD8}" srcId="{E20801EA-3C73-4E56-8495-913396A731FD}" destId="{5A694435-E81F-4A79-8FB4-2FB4CF723554}" srcOrd="0" destOrd="0" parTransId="{BD7FF109-F7F5-4EC7-AC56-993C8F29772D}" sibTransId="{72218747-EEB6-440F-AD78-588EC5932552}"/>
    <dgm:cxn modelId="{CC9E73F5-D75D-4E72-8094-E8B729DC5688}" type="presOf" srcId="{EE376941-5752-4D2B-A5DC-5B0C05FFE27F}" destId="{C45086BE-5BC7-4042-B73D-9A63FA9D7EE6}" srcOrd="0" destOrd="0" presId="urn:microsoft.com/office/officeart/2005/8/layout/hList7"/>
    <dgm:cxn modelId="{021D65ED-4BFE-4CDA-BD7E-1078027DD05A}" type="presOf" srcId="{CE6B0CA9-48B4-404E-95EE-7600AA2FE2A4}" destId="{38166D9C-6C44-463B-A1D2-D23DA6AD0A07}" srcOrd="0" destOrd="0" presId="urn:microsoft.com/office/officeart/2005/8/layout/hList7"/>
    <dgm:cxn modelId="{CE2085A2-A713-4915-B647-2F671A397E20}" srcId="{E20801EA-3C73-4E56-8495-913396A731FD}" destId="{EE376941-5752-4D2B-A5DC-5B0C05FFE27F}" srcOrd="1" destOrd="0" parTransId="{74765971-86FA-4116-AA41-AAFA5D61B946}" sibTransId="{CE6B0CA9-48B4-404E-95EE-7600AA2FE2A4}"/>
    <dgm:cxn modelId="{CC036E0A-FE4F-4F4F-A06A-F1C0C2061EDD}" type="presOf" srcId="{4D3F5044-48CA-4322-8AFC-773D6351F9A3}" destId="{E490A065-256F-4CDD-95F4-4FA47FDE3B2E}" srcOrd="0" destOrd="0" presId="urn:microsoft.com/office/officeart/2005/8/layout/hList7"/>
    <dgm:cxn modelId="{3026CD67-E3E7-47EB-B614-FDBE6B82A373}" type="presOf" srcId="{E20801EA-3C73-4E56-8495-913396A731FD}" destId="{7B954712-DA33-4D47-9BD8-1BDE5C72A4CF}" srcOrd="0" destOrd="0" presId="urn:microsoft.com/office/officeart/2005/8/layout/hList7"/>
    <dgm:cxn modelId="{4A9E7123-3DF9-4F49-A2D0-005FA6B4634B}" type="presOf" srcId="{4D3F5044-48CA-4322-8AFC-773D6351F9A3}" destId="{626A7D05-F30F-45E6-A60D-6444D86095F9}" srcOrd="1" destOrd="0" presId="urn:microsoft.com/office/officeart/2005/8/layout/hList7"/>
    <dgm:cxn modelId="{65458053-8B4D-4601-B438-26A547A3F838}" type="presOf" srcId="{EE376941-5752-4D2B-A5DC-5B0C05FFE27F}" destId="{CDDABF01-DDD8-4030-BA82-41EAB7C9DCBF}" srcOrd="1" destOrd="0" presId="urn:microsoft.com/office/officeart/2005/8/layout/hList7"/>
    <dgm:cxn modelId="{96D0EAB0-3E6F-4F7C-BFB6-132D16A3EEB1}" srcId="{E20801EA-3C73-4E56-8495-913396A731FD}" destId="{4D3F5044-48CA-4322-8AFC-773D6351F9A3}" srcOrd="2" destOrd="0" parTransId="{A4DBFCC2-AA91-4A03-A290-19765022EF04}" sibTransId="{56F9C4A9-5658-4663-AB90-EC5DE34E0F76}"/>
    <dgm:cxn modelId="{F2A23CE9-3594-44F3-A865-57AB7794DACA}" type="presOf" srcId="{5A694435-E81F-4A79-8FB4-2FB4CF723554}" destId="{6770621D-1CF8-446F-AD39-3B44B8F1B46C}" srcOrd="0" destOrd="0" presId="urn:microsoft.com/office/officeart/2005/8/layout/hList7"/>
    <dgm:cxn modelId="{7E517A10-ED9F-43B5-8734-2ECE53397DD3}" type="presOf" srcId="{72218747-EEB6-440F-AD78-588EC5932552}" destId="{F03B2BE4-D341-4B01-9DE1-BF0545F741FA}" srcOrd="0" destOrd="0" presId="urn:microsoft.com/office/officeart/2005/8/layout/hList7"/>
    <dgm:cxn modelId="{FE21BDF9-6E9D-4C96-BFD7-8A07FC5C9F81}" type="presOf" srcId="{5A694435-E81F-4A79-8FB4-2FB4CF723554}" destId="{B108C561-3374-43E0-BC15-7999D7652DA1}" srcOrd="1" destOrd="0" presId="urn:microsoft.com/office/officeart/2005/8/layout/hList7"/>
    <dgm:cxn modelId="{AF127465-0235-4A60-ACB6-49392E120E2E}" type="presParOf" srcId="{7B954712-DA33-4D47-9BD8-1BDE5C72A4CF}" destId="{D73D3AF5-1134-4564-982D-054C4C50F97F}" srcOrd="0" destOrd="0" presId="urn:microsoft.com/office/officeart/2005/8/layout/hList7"/>
    <dgm:cxn modelId="{65320880-3A0A-45A3-A8EA-F08C622EE174}" type="presParOf" srcId="{7B954712-DA33-4D47-9BD8-1BDE5C72A4CF}" destId="{EFD2C95B-FD4E-4883-9A47-0F2A43B5E30F}" srcOrd="1" destOrd="0" presId="urn:microsoft.com/office/officeart/2005/8/layout/hList7"/>
    <dgm:cxn modelId="{D7A5D9CE-170C-49BB-95B4-92E005497215}" type="presParOf" srcId="{EFD2C95B-FD4E-4883-9A47-0F2A43B5E30F}" destId="{F19CB522-8B82-47DC-B25E-C99C82B9518C}" srcOrd="0" destOrd="0" presId="urn:microsoft.com/office/officeart/2005/8/layout/hList7"/>
    <dgm:cxn modelId="{BA08F0B4-3EFC-4444-A942-D5CBDC27B5E3}" type="presParOf" srcId="{F19CB522-8B82-47DC-B25E-C99C82B9518C}" destId="{6770621D-1CF8-446F-AD39-3B44B8F1B46C}" srcOrd="0" destOrd="0" presId="urn:microsoft.com/office/officeart/2005/8/layout/hList7"/>
    <dgm:cxn modelId="{530048BA-DAF0-4391-90F1-08418A7233D9}" type="presParOf" srcId="{F19CB522-8B82-47DC-B25E-C99C82B9518C}" destId="{B108C561-3374-43E0-BC15-7999D7652DA1}" srcOrd="1" destOrd="0" presId="urn:microsoft.com/office/officeart/2005/8/layout/hList7"/>
    <dgm:cxn modelId="{51483CA8-4E8A-48DF-89B9-4D5878BCB4B5}" type="presParOf" srcId="{F19CB522-8B82-47DC-B25E-C99C82B9518C}" destId="{820A3834-02DA-4DA5-98B5-7F74DFBE0EC0}" srcOrd="2" destOrd="0" presId="urn:microsoft.com/office/officeart/2005/8/layout/hList7"/>
    <dgm:cxn modelId="{894670AC-E8D9-4D0C-8943-27BBC3290535}" type="presParOf" srcId="{F19CB522-8B82-47DC-B25E-C99C82B9518C}" destId="{BA1CD625-10E8-458A-8EED-58CB046086BE}" srcOrd="3" destOrd="0" presId="urn:microsoft.com/office/officeart/2005/8/layout/hList7"/>
    <dgm:cxn modelId="{8BFF29DE-6D67-4B14-AC62-0FE502A23028}" type="presParOf" srcId="{EFD2C95B-FD4E-4883-9A47-0F2A43B5E30F}" destId="{F03B2BE4-D341-4B01-9DE1-BF0545F741FA}" srcOrd="1" destOrd="0" presId="urn:microsoft.com/office/officeart/2005/8/layout/hList7"/>
    <dgm:cxn modelId="{9D434CD3-E1F8-4D7B-B1D2-AB3EAC50ADF5}" type="presParOf" srcId="{EFD2C95B-FD4E-4883-9A47-0F2A43B5E30F}" destId="{0C560E31-231B-41FA-902C-315F8D9A91F6}" srcOrd="2" destOrd="0" presId="urn:microsoft.com/office/officeart/2005/8/layout/hList7"/>
    <dgm:cxn modelId="{8BCF4CC7-B1E7-4BB6-829A-8ABF064017E6}" type="presParOf" srcId="{0C560E31-231B-41FA-902C-315F8D9A91F6}" destId="{C45086BE-5BC7-4042-B73D-9A63FA9D7EE6}" srcOrd="0" destOrd="0" presId="urn:microsoft.com/office/officeart/2005/8/layout/hList7"/>
    <dgm:cxn modelId="{E6E65909-D515-4C9E-9E25-BA27CD0990C1}" type="presParOf" srcId="{0C560E31-231B-41FA-902C-315F8D9A91F6}" destId="{CDDABF01-DDD8-4030-BA82-41EAB7C9DCBF}" srcOrd="1" destOrd="0" presId="urn:microsoft.com/office/officeart/2005/8/layout/hList7"/>
    <dgm:cxn modelId="{635D0419-2C21-4999-B241-C4B6C1BA961E}" type="presParOf" srcId="{0C560E31-231B-41FA-902C-315F8D9A91F6}" destId="{B17F1EFA-BC8C-478D-A896-FB6D73295AEE}" srcOrd="2" destOrd="0" presId="urn:microsoft.com/office/officeart/2005/8/layout/hList7"/>
    <dgm:cxn modelId="{DEF981BB-84D4-48E0-85C5-E43E8065A70E}" type="presParOf" srcId="{0C560E31-231B-41FA-902C-315F8D9A91F6}" destId="{11BCC7FB-6730-44DE-B1E9-53B62B644C3A}" srcOrd="3" destOrd="0" presId="urn:microsoft.com/office/officeart/2005/8/layout/hList7"/>
    <dgm:cxn modelId="{98DECD34-5AE4-499F-B581-E9AB9AEC4DC0}" type="presParOf" srcId="{EFD2C95B-FD4E-4883-9A47-0F2A43B5E30F}" destId="{38166D9C-6C44-463B-A1D2-D23DA6AD0A07}" srcOrd="3" destOrd="0" presId="urn:microsoft.com/office/officeart/2005/8/layout/hList7"/>
    <dgm:cxn modelId="{CC778BF9-D1D2-408C-8E67-55CCE19A7627}" type="presParOf" srcId="{EFD2C95B-FD4E-4883-9A47-0F2A43B5E30F}" destId="{079A3314-1A43-4F50-AA7C-F6F530EC3018}" srcOrd="4" destOrd="0" presId="urn:microsoft.com/office/officeart/2005/8/layout/hList7"/>
    <dgm:cxn modelId="{E3D148A2-BB25-42A8-BEA0-6DBF0928BFA5}" type="presParOf" srcId="{079A3314-1A43-4F50-AA7C-F6F530EC3018}" destId="{E490A065-256F-4CDD-95F4-4FA47FDE3B2E}" srcOrd="0" destOrd="0" presId="urn:microsoft.com/office/officeart/2005/8/layout/hList7"/>
    <dgm:cxn modelId="{75885BD3-56A2-472C-997C-FD9F727C4E87}" type="presParOf" srcId="{079A3314-1A43-4F50-AA7C-F6F530EC3018}" destId="{626A7D05-F30F-45E6-A60D-6444D86095F9}" srcOrd="1" destOrd="0" presId="urn:microsoft.com/office/officeart/2005/8/layout/hList7"/>
    <dgm:cxn modelId="{1841E543-192E-4F40-8B5E-297C1BFE1EDB}" type="presParOf" srcId="{079A3314-1A43-4F50-AA7C-F6F530EC3018}" destId="{4A4F0702-104A-4D37-BB5E-826E46453E68}" srcOrd="2" destOrd="0" presId="urn:microsoft.com/office/officeart/2005/8/layout/hList7"/>
    <dgm:cxn modelId="{3B395433-B378-4154-B623-4C7700F562C1}" type="presParOf" srcId="{079A3314-1A43-4F50-AA7C-F6F530EC3018}" destId="{CE4C98D7-C8EB-4B86-8223-5A4D7121C58D}"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01A87DE-04AF-4530-80B7-50103F61D090}"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tr-TR"/>
        </a:p>
      </dgm:t>
    </dgm:pt>
    <dgm:pt modelId="{ADB25FA8-5939-44F7-9246-9CAE647C55C3}">
      <dgm:prSet phldrT="[Metin]" custT="1"/>
      <dgm:spPr/>
      <dgm:t>
        <a:bodyPr/>
        <a:lstStyle/>
        <a:p>
          <a:pPr algn="ctr"/>
          <a:r>
            <a:rPr lang="tr-TR" sz="2000" dirty="0" smtClean="0">
              <a:latin typeface="Times New Roman" panose="02020603050405020304" pitchFamily="18" charset="0"/>
              <a:cs typeface="Times New Roman" panose="02020603050405020304" pitchFamily="18" charset="0"/>
            </a:rPr>
            <a:t>Seçmen Tercihleri Araştırması</a:t>
          </a:r>
          <a:endParaRPr lang="tr-TR" sz="2000" dirty="0"/>
        </a:p>
      </dgm:t>
    </dgm:pt>
    <dgm:pt modelId="{920B3308-96C6-4A04-8DA7-F1B09DCF44FA}" type="parTrans" cxnId="{64923E20-FD3F-4536-B8DA-8E3D7E64378E}">
      <dgm:prSet/>
      <dgm:spPr/>
      <dgm:t>
        <a:bodyPr/>
        <a:lstStyle/>
        <a:p>
          <a:pPr algn="ctr"/>
          <a:endParaRPr lang="tr-TR"/>
        </a:p>
      </dgm:t>
    </dgm:pt>
    <dgm:pt modelId="{14A9021E-DD45-407D-A174-A199816AAEAE}" type="sibTrans" cxnId="{64923E20-FD3F-4536-B8DA-8E3D7E64378E}">
      <dgm:prSet/>
      <dgm:spPr/>
      <dgm:t>
        <a:bodyPr/>
        <a:lstStyle/>
        <a:p>
          <a:pPr algn="ctr"/>
          <a:endParaRPr lang="tr-TR"/>
        </a:p>
      </dgm:t>
    </dgm:pt>
    <dgm:pt modelId="{81B0720D-42E2-4697-8114-99253CE85D76}">
      <dgm:prSet phldrT="[Metin]" custT="1"/>
      <dgm:spPr/>
      <dgm:t>
        <a:bodyPr/>
        <a:lstStyle/>
        <a:p>
          <a:pPr algn="ctr"/>
          <a:r>
            <a:rPr lang="tr-TR" sz="1800" dirty="0" smtClean="0"/>
            <a:t>Belediye Hizmetler Memnuniyeti</a:t>
          </a:r>
          <a:endParaRPr lang="tr-TR" sz="1800" dirty="0"/>
        </a:p>
      </dgm:t>
    </dgm:pt>
    <dgm:pt modelId="{32B01CA7-C6C0-4E67-B03B-8BE552DB2B07}" type="parTrans" cxnId="{B136C751-A765-454A-8793-B3AB2EB896B2}">
      <dgm:prSet/>
      <dgm:spPr/>
      <dgm:t>
        <a:bodyPr/>
        <a:lstStyle/>
        <a:p>
          <a:pPr algn="ctr"/>
          <a:endParaRPr lang="tr-TR"/>
        </a:p>
      </dgm:t>
    </dgm:pt>
    <dgm:pt modelId="{7BBC607B-9C55-4994-AB4F-F0FC608AE259}" type="sibTrans" cxnId="{B136C751-A765-454A-8793-B3AB2EB896B2}">
      <dgm:prSet/>
      <dgm:spPr/>
      <dgm:t>
        <a:bodyPr/>
        <a:lstStyle/>
        <a:p>
          <a:pPr algn="ctr"/>
          <a:endParaRPr lang="tr-TR"/>
        </a:p>
      </dgm:t>
    </dgm:pt>
    <dgm:pt modelId="{9DCFE0C4-D262-46A1-BE67-2F3B70A180F4}">
      <dgm:prSet custT="1"/>
      <dgm:spPr/>
      <dgm:t>
        <a:bodyPr/>
        <a:lstStyle/>
        <a:p>
          <a:pPr algn="ctr"/>
          <a:r>
            <a:rPr lang="tr-TR" sz="1800" dirty="0" smtClean="0">
              <a:latin typeface="Times New Roman" panose="02020603050405020304" pitchFamily="18" charset="0"/>
              <a:cs typeface="Times New Roman" panose="02020603050405020304" pitchFamily="18" charset="0"/>
            </a:rPr>
            <a:t>Seçmen </a:t>
          </a:r>
          <a:r>
            <a:rPr lang="tr-TR" sz="1800" dirty="0" err="1" smtClean="0">
              <a:latin typeface="Times New Roman" panose="02020603050405020304" pitchFamily="18" charset="0"/>
              <a:cs typeface="Times New Roman" panose="02020603050405020304" pitchFamily="18" charset="0"/>
            </a:rPr>
            <a:t>BeklentileriAraştırması</a:t>
          </a:r>
          <a:endParaRPr lang="en-GB" sz="1800" dirty="0">
            <a:latin typeface="Times New Roman" panose="02020603050405020304" pitchFamily="18" charset="0"/>
            <a:cs typeface="Times New Roman" panose="02020603050405020304" pitchFamily="18" charset="0"/>
          </a:endParaRPr>
        </a:p>
      </dgm:t>
    </dgm:pt>
    <dgm:pt modelId="{238D24A9-DA24-4F98-8CBD-A67616976FF5}" type="parTrans" cxnId="{936F2269-559D-48A1-A57A-8044E33B2E27}">
      <dgm:prSet/>
      <dgm:spPr/>
      <dgm:t>
        <a:bodyPr/>
        <a:lstStyle/>
        <a:p>
          <a:pPr algn="ctr"/>
          <a:endParaRPr lang="tr-TR"/>
        </a:p>
      </dgm:t>
    </dgm:pt>
    <dgm:pt modelId="{2D457596-2ED6-4F31-B840-FD350149508E}" type="sibTrans" cxnId="{936F2269-559D-48A1-A57A-8044E33B2E27}">
      <dgm:prSet/>
      <dgm:spPr/>
      <dgm:t>
        <a:bodyPr/>
        <a:lstStyle/>
        <a:p>
          <a:pPr algn="ctr"/>
          <a:endParaRPr lang="tr-TR"/>
        </a:p>
      </dgm:t>
    </dgm:pt>
    <dgm:pt modelId="{7D54AFA3-C10B-48E3-8E34-6F7D3932964F}">
      <dgm:prSet custT="1"/>
      <dgm:spPr/>
      <dgm:t>
        <a:bodyPr/>
        <a:lstStyle/>
        <a:p>
          <a:pPr algn="ctr"/>
          <a:r>
            <a:rPr lang="tr-TR" sz="1800" dirty="0" smtClean="0">
              <a:latin typeface="Times New Roman" panose="02020603050405020304" pitchFamily="18" charset="0"/>
              <a:cs typeface="Times New Roman" panose="02020603050405020304" pitchFamily="18" charset="0"/>
            </a:rPr>
            <a:t>Ulusal ve Yerel Gündem Algı Ölçümü</a:t>
          </a:r>
          <a:endParaRPr lang="en-GB" sz="1800" dirty="0">
            <a:latin typeface="Times New Roman" panose="02020603050405020304" pitchFamily="18" charset="0"/>
            <a:cs typeface="Times New Roman" panose="02020603050405020304" pitchFamily="18" charset="0"/>
          </a:endParaRPr>
        </a:p>
      </dgm:t>
    </dgm:pt>
    <dgm:pt modelId="{00F9A9CC-B54E-446F-A6AB-C94CBF57BEF7}" type="parTrans" cxnId="{912FF71A-ABCA-465E-8CE0-72519293239F}">
      <dgm:prSet/>
      <dgm:spPr/>
      <dgm:t>
        <a:bodyPr/>
        <a:lstStyle/>
        <a:p>
          <a:pPr algn="ctr"/>
          <a:endParaRPr lang="tr-TR"/>
        </a:p>
      </dgm:t>
    </dgm:pt>
    <dgm:pt modelId="{BE6E75CC-0873-461B-B5C5-A8C165113117}" type="sibTrans" cxnId="{912FF71A-ABCA-465E-8CE0-72519293239F}">
      <dgm:prSet/>
      <dgm:spPr/>
      <dgm:t>
        <a:bodyPr/>
        <a:lstStyle/>
        <a:p>
          <a:pPr algn="ctr"/>
          <a:endParaRPr lang="tr-TR"/>
        </a:p>
      </dgm:t>
    </dgm:pt>
    <dgm:pt modelId="{56C37F22-CCBA-47F0-9A3C-32FC0F999821}">
      <dgm:prSet custT="1"/>
      <dgm:spPr/>
      <dgm:t>
        <a:bodyPr/>
        <a:lstStyle/>
        <a:p>
          <a:pPr algn="ctr"/>
          <a:r>
            <a:rPr lang="tr-TR" sz="1800" dirty="0" smtClean="0"/>
            <a:t>Yerel Bölgesel Siyasi Bakış</a:t>
          </a:r>
          <a:endParaRPr lang="tr-TR" sz="1800" dirty="0"/>
        </a:p>
      </dgm:t>
    </dgm:pt>
    <dgm:pt modelId="{F79A76D7-7A77-4D76-A5B2-D9E03C13B9CC}" type="parTrans" cxnId="{FEEC1F10-A8A1-4205-976C-6B18FE7AC770}">
      <dgm:prSet/>
      <dgm:spPr/>
      <dgm:t>
        <a:bodyPr/>
        <a:lstStyle/>
        <a:p>
          <a:pPr algn="ctr"/>
          <a:endParaRPr lang="tr-TR"/>
        </a:p>
      </dgm:t>
    </dgm:pt>
    <dgm:pt modelId="{ECC784F0-6E24-4212-814C-85B08CBD298F}" type="sibTrans" cxnId="{FEEC1F10-A8A1-4205-976C-6B18FE7AC770}">
      <dgm:prSet/>
      <dgm:spPr/>
      <dgm:t>
        <a:bodyPr/>
        <a:lstStyle/>
        <a:p>
          <a:pPr algn="ctr"/>
          <a:endParaRPr lang="tr-TR"/>
        </a:p>
      </dgm:t>
    </dgm:pt>
    <dgm:pt modelId="{7CDB9810-C21A-4040-ADA9-CF8893607030}" type="pres">
      <dgm:prSet presAssocID="{F01A87DE-04AF-4530-80B7-50103F61D090}" presName="linear" presStyleCnt="0">
        <dgm:presLayoutVars>
          <dgm:dir/>
          <dgm:animLvl val="lvl"/>
          <dgm:resizeHandles val="exact"/>
        </dgm:presLayoutVars>
      </dgm:prSet>
      <dgm:spPr/>
      <dgm:t>
        <a:bodyPr/>
        <a:lstStyle/>
        <a:p>
          <a:endParaRPr lang="tr-TR"/>
        </a:p>
      </dgm:t>
    </dgm:pt>
    <dgm:pt modelId="{C71870D2-D849-47C5-AB22-7E5E7261F66D}" type="pres">
      <dgm:prSet presAssocID="{ADB25FA8-5939-44F7-9246-9CAE647C55C3}" presName="parentLin" presStyleCnt="0"/>
      <dgm:spPr/>
    </dgm:pt>
    <dgm:pt modelId="{85FFBE03-6E53-4B19-8726-D5047FA20501}" type="pres">
      <dgm:prSet presAssocID="{ADB25FA8-5939-44F7-9246-9CAE647C55C3}" presName="parentLeftMargin" presStyleLbl="node1" presStyleIdx="0" presStyleCnt="5"/>
      <dgm:spPr/>
      <dgm:t>
        <a:bodyPr/>
        <a:lstStyle/>
        <a:p>
          <a:endParaRPr lang="tr-TR"/>
        </a:p>
      </dgm:t>
    </dgm:pt>
    <dgm:pt modelId="{834BF89F-B287-4F33-BCD1-B3002146D6AA}" type="pres">
      <dgm:prSet presAssocID="{ADB25FA8-5939-44F7-9246-9CAE647C55C3}" presName="parentText" presStyleLbl="node1" presStyleIdx="0" presStyleCnt="5" custLinFactNeighborX="-13978" custLinFactNeighborY="-3506">
        <dgm:presLayoutVars>
          <dgm:chMax val="0"/>
          <dgm:bulletEnabled val="1"/>
        </dgm:presLayoutVars>
      </dgm:prSet>
      <dgm:spPr/>
      <dgm:t>
        <a:bodyPr/>
        <a:lstStyle/>
        <a:p>
          <a:endParaRPr lang="tr-TR"/>
        </a:p>
      </dgm:t>
    </dgm:pt>
    <dgm:pt modelId="{051BF347-886C-4FD9-9B71-4A5602F17207}" type="pres">
      <dgm:prSet presAssocID="{ADB25FA8-5939-44F7-9246-9CAE647C55C3}" presName="negativeSpace" presStyleCnt="0"/>
      <dgm:spPr/>
    </dgm:pt>
    <dgm:pt modelId="{A3F2E2EE-E5A0-4309-8DCE-3DE5C961BDAE}" type="pres">
      <dgm:prSet presAssocID="{ADB25FA8-5939-44F7-9246-9CAE647C55C3}" presName="childText" presStyleLbl="conFgAcc1" presStyleIdx="0" presStyleCnt="5">
        <dgm:presLayoutVars>
          <dgm:bulletEnabled val="1"/>
        </dgm:presLayoutVars>
      </dgm:prSet>
      <dgm:spPr/>
    </dgm:pt>
    <dgm:pt modelId="{F942D5DF-8A12-4DA4-929C-8C89E6BCAC9B}" type="pres">
      <dgm:prSet presAssocID="{14A9021E-DD45-407D-A174-A199816AAEAE}" presName="spaceBetweenRectangles" presStyleCnt="0"/>
      <dgm:spPr/>
    </dgm:pt>
    <dgm:pt modelId="{77EBB4BA-7027-421C-813A-8E73BFC9D48D}" type="pres">
      <dgm:prSet presAssocID="{9DCFE0C4-D262-46A1-BE67-2F3B70A180F4}" presName="parentLin" presStyleCnt="0"/>
      <dgm:spPr/>
    </dgm:pt>
    <dgm:pt modelId="{5295042E-FBEB-4ADF-AD85-0CD6781DEEAD}" type="pres">
      <dgm:prSet presAssocID="{9DCFE0C4-D262-46A1-BE67-2F3B70A180F4}" presName="parentLeftMargin" presStyleLbl="node1" presStyleIdx="0" presStyleCnt="5"/>
      <dgm:spPr/>
      <dgm:t>
        <a:bodyPr/>
        <a:lstStyle/>
        <a:p>
          <a:endParaRPr lang="tr-TR"/>
        </a:p>
      </dgm:t>
    </dgm:pt>
    <dgm:pt modelId="{0552F72E-13FF-4220-A902-E7BD337F0511}" type="pres">
      <dgm:prSet presAssocID="{9DCFE0C4-D262-46A1-BE67-2F3B70A180F4}" presName="parentText" presStyleLbl="node1" presStyleIdx="1" presStyleCnt="5">
        <dgm:presLayoutVars>
          <dgm:chMax val="0"/>
          <dgm:bulletEnabled val="1"/>
        </dgm:presLayoutVars>
      </dgm:prSet>
      <dgm:spPr/>
      <dgm:t>
        <a:bodyPr/>
        <a:lstStyle/>
        <a:p>
          <a:endParaRPr lang="tr-TR"/>
        </a:p>
      </dgm:t>
    </dgm:pt>
    <dgm:pt modelId="{0854C2F2-060E-48A8-82FA-2854472F9744}" type="pres">
      <dgm:prSet presAssocID="{9DCFE0C4-D262-46A1-BE67-2F3B70A180F4}" presName="negativeSpace" presStyleCnt="0"/>
      <dgm:spPr/>
    </dgm:pt>
    <dgm:pt modelId="{1C65ED12-01A9-46CE-99DC-0B4B310DC291}" type="pres">
      <dgm:prSet presAssocID="{9DCFE0C4-D262-46A1-BE67-2F3B70A180F4}" presName="childText" presStyleLbl="conFgAcc1" presStyleIdx="1" presStyleCnt="5">
        <dgm:presLayoutVars>
          <dgm:bulletEnabled val="1"/>
        </dgm:presLayoutVars>
      </dgm:prSet>
      <dgm:spPr/>
    </dgm:pt>
    <dgm:pt modelId="{73BAE5E2-4E88-4433-975C-BF76A08B007A}" type="pres">
      <dgm:prSet presAssocID="{2D457596-2ED6-4F31-B840-FD350149508E}" presName="spaceBetweenRectangles" presStyleCnt="0"/>
      <dgm:spPr/>
    </dgm:pt>
    <dgm:pt modelId="{FF1E9C83-BA08-4250-97DA-8D1B0E58BC18}" type="pres">
      <dgm:prSet presAssocID="{81B0720D-42E2-4697-8114-99253CE85D76}" presName="parentLin" presStyleCnt="0"/>
      <dgm:spPr/>
    </dgm:pt>
    <dgm:pt modelId="{90740CB1-3E63-4221-A8BF-754BEECB345D}" type="pres">
      <dgm:prSet presAssocID="{81B0720D-42E2-4697-8114-99253CE85D76}" presName="parentLeftMargin" presStyleLbl="node1" presStyleIdx="1" presStyleCnt="5"/>
      <dgm:spPr/>
      <dgm:t>
        <a:bodyPr/>
        <a:lstStyle/>
        <a:p>
          <a:endParaRPr lang="tr-TR"/>
        </a:p>
      </dgm:t>
    </dgm:pt>
    <dgm:pt modelId="{5CEC12B5-EC1B-4689-8F3F-860F5E0222D9}" type="pres">
      <dgm:prSet presAssocID="{81B0720D-42E2-4697-8114-99253CE85D76}" presName="parentText" presStyleLbl="node1" presStyleIdx="2" presStyleCnt="5">
        <dgm:presLayoutVars>
          <dgm:chMax val="0"/>
          <dgm:bulletEnabled val="1"/>
        </dgm:presLayoutVars>
      </dgm:prSet>
      <dgm:spPr/>
      <dgm:t>
        <a:bodyPr/>
        <a:lstStyle/>
        <a:p>
          <a:endParaRPr lang="tr-TR"/>
        </a:p>
      </dgm:t>
    </dgm:pt>
    <dgm:pt modelId="{5426B1B5-1B50-4195-A84D-BCA442DD180E}" type="pres">
      <dgm:prSet presAssocID="{81B0720D-42E2-4697-8114-99253CE85D76}" presName="negativeSpace" presStyleCnt="0"/>
      <dgm:spPr/>
    </dgm:pt>
    <dgm:pt modelId="{CE968268-15EA-4B36-A667-3B56896FAF69}" type="pres">
      <dgm:prSet presAssocID="{81B0720D-42E2-4697-8114-99253CE85D76}" presName="childText" presStyleLbl="conFgAcc1" presStyleIdx="2" presStyleCnt="5">
        <dgm:presLayoutVars>
          <dgm:bulletEnabled val="1"/>
        </dgm:presLayoutVars>
      </dgm:prSet>
      <dgm:spPr/>
    </dgm:pt>
    <dgm:pt modelId="{11964BD9-980F-4046-81A6-2BE9114C1D53}" type="pres">
      <dgm:prSet presAssocID="{7BBC607B-9C55-4994-AB4F-F0FC608AE259}" presName="spaceBetweenRectangles" presStyleCnt="0"/>
      <dgm:spPr/>
    </dgm:pt>
    <dgm:pt modelId="{5D411BC9-9C01-47FF-AD90-0C73DDDF3310}" type="pres">
      <dgm:prSet presAssocID="{56C37F22-CCBA-47F0-9A3C-32FC0F999821}" presName="parentLin" presStyleCnt="0"/>
      <dgm:spPr/>
    </dgm:pt>
    <dgm:pt modelId="{92A92F72-4E8E-48AF-BB36-46F50DA6ED5D}" type="pres">
      <dgm:prSet presAssocID="{56C37F22-CCBA-47F0-9A3C-32FC0F999821}" presName="parentLeftMargin" presStyleLbl="node1" presStyleIdx="2" presStyleCnt="5"/>
      <dgm:spPr/>
      <dgm:t>
        <a:bodyPr/>
        <a:lstStyle/>
        <a:p>
          <a:endParaRPr lang="tr-TR"/>
        </a:p>
      </dgm:t>
    </dgm:pt>
    <dgm:pt modelId="{1868D429-96D3-48B5-9234-8A1B118C097C}" type="pres">
      <dgm:prSet presAssocID="{56C37F22-CCBA-47F0-9A3C-32FC0F999821}" presName="parentText" presStyleLbl="node1" presStyleIdx="3" presStyleCnt="5" custLinFactNeighborX="-13978" custLinFactNeighborY="7116">
        <dgm:presLayoutVars>
          <dgm:chMax val="0"/>
          <dgm:bulletEnabled val="1"/>
        </dgm:presLayoutVars>
      </dgm:prSet>
      <dgm:spPr/>
      <dgm:t>
        <a:bodyPr/>
        <a:lstStyle/>
        <a:p>
          <a:endParaRPr lang="tr-TR"/>
        </a:p>
      </dgm:t>
    </dgm:pt>
    <dgm:pt modelId="{BCCFD7B2-FBC3-422E-B1B3-A1473653318D}" type="pres">
      <dgm:prSet presAssocID="{56C37F22-CCBA-47F0-9A3C-32FC0F999821}" presName="negativeSpace" presStyleCnt="0"/>
      <dgm:spPr/>
    </dgm:pt>
    <dgm:pt modelId="{22E45AB2-CB56-49F6-B2A4-8C0033EDF72C}" type="pres">
      <dgm:prSet presAssocID="{56C37F22-CCBA-47F0-9A3C-32FC0F999821}" presName="childText" presStyleLbl="conFgAcc1" presStyleIdx="3" presStyleCnt="5">
        <dgm:presLayoutVars>
          <dgm:bulletEnabled val="1"/>
        </dgm:presLayoutVars>
      </dgm:prSet>
      <dgm:spPr/>
    </dgm:pt>
    <dgm:pt modelId="{4CF96B98-4510-46B2-9724-68AA16D8355E}" type="pres">
      <dgm:prSet presAssocID="{ECC784F0-6E24-4212-814C-85B08CBD298F}" presName="spaceBetweenRectangles" presStyleCnt="0"/>
      <dgm:spPr/>
    </dgm:pt>
    <dgm:pt modelId="{E7743A09-7695-4BF0-BE14-B0401CDDD045}" type="pres">
      <dgm:prSet presAssocID="{7D54AFA3-C10B-48E3-8E34-6F7D3932964F}" presName="parentLin" presStyleCnt="0"/>
      <dgm:spPr/>
    </dgm:pt>
    <dgm:pt modelId="{2ACE2C68-E9EE-4E63-95C2-648156F9F4E7}" type="pres">
      <dgm:prSet presAssocID="{7D54AFA3-C10B-48E3-8E34-6F7D3932964F}" presName="parentLeftMargin" presStyleLbl="node1" presStyleIdx="3" presStyleCnt="5"/>
      <dgm:spPr/>
      <dgm:t>
        <a:bodyPr/>
        <a:lstStyle/>
        <a:p>
          <a:endParaRPr lang="tr-TR"/>
        </a:p>
      </dgm:t>
    </dgm:pt>
    <dgm:pt modelId="{3E5BBEE4-CEA5-406D-B921-2F84FB7ECDC6}" type="pres">
      <dgm:prSet presAssocID="{7D54AFA3-C10B-48E3-8E34-6F7D3932964F}" presName="parentText" presStyleLbl="node1" presStyleIdx="4" presStyleCnt="5">
        <dgm:presLayoutVars>
          <dgm:chMax val="0"/>
          <dgm:bulletEnabled val="1"/>
        </dgm:presLayoutVars>
      </dgm:prSet>
      <dgm:spPr/>
      <dgm:t>
        <a:bodyPr/>
        <a:lstStyle/>
        <a:p>
          <a:endParaRPr lang="tr-TR"/>
        </a:p>
      </dgm:t>
    </dgm:pt>
    <dgm:pt modelId="{AFCECE01-3E94-4187-95B4-B44AE9553B17}" type="pres">
      <dgm:prSet presAssocID="{7D54AFA3-C10B-48E3-8E34-6F7D3932964F}" presName="negativeSpace" presStyleCnt="0"/>
      <dgm:spPr/>
    </dgm:pt>
    <dgm:pt modelId="{5F6E47B6-5666-405F-AF58-3013B63B93EE}" type="pres">
      <dgm:prSet presAssocID="{7D54AFA3-C10B-48E3-8E34-6F7D3932964F}" presName="childText" presStyleLbl="conFgAcc1" presStyleIdx="4" presStyleCnt="5">
        <dgm:presLayoutVars>
          <dgm:bulletEnabled val="1"/>
        </dgm:presLayoutVars>
      </dgm:prSet>
      <dgm:spPr/>
    </dgm:pt>
  </dgm:ptLst>
  <dgm:cxnLst>
    <dgm:cxn modelId="{FEEC1F10-A8A1-4205-976C-6B18FE7AC770}" srcId="{F01A87DE-04AF-4530-80B7-50103F61D090}" destId="{56C37F22-CCBA-47F0-9A3C-32FC0F999821}" srcOrd="3" destOrd="0" parTransId="{F79A76D7-7A77-4D76-A5B2-D9E03C13B9CC}" sibTransId="{ECC784F0-6E24-4212-814C-85B08CBD298F}"/>
    <dgm:cxn modelId="{8F1507DB-A417-43A8-A389-3B49B2C8CFDA}" type="presOf" srcId="{56C37F22-CCBA-47F0-9A3C-32FC0F999821}" destId="{92A92F72-4E8E-48AF-BB36-46F50DA6ED5D}" srcOrd="0" destOrd="0" presId="urn:microsoft.com/office/officeart/2005/8/layout/list1"/>
    <dgm:cxn modelId="{65D4164A-BEA3-4161-999C-770E0C64E287}" type="presOf" srcId="{ADB25FA8-5939-44F7-9246-9CAE647C55C3}" destId="{85FFBE03-6E53-4B19-8726-D5047FA20501}" srcOrd="0" destOrd="0" presId="urn:microsoft.com/office/officeart/2005/8/layout/list1"/>
    <dgm:cxn modelId="{2CDF56B0-2339-48E0-845D-0582F168EB20}" type="presOf" srcId="{ADB25FA8-5939-44F7-9246-9CAE647C55C3}" destId="{834BF89F-B287-4F33-BCD1-B3002146D6AA}" srcOrd="1" destOrd="0" presId="urn:microsoft.com/office/officeart/2005/8/layout/list1"/>
    <dgm:cxn modelId="{85F757FA-B0BA-49E7-9CD7-1A4F6EF47F19}" type="presOf" srcId="{81B0720D-42E2-4697-8114-99253CE85D76}" destId="{5CEC12B5-EC1B-4689-8F3F-860F5E0222D9}" srcOrd="1" destOrd="0" presId="urn:microsoft.com/office/officeart/2005/8/layout/list1"/>
    <dgm:cxn modelId="{B136C751-A765-454A-8793-B3AB2EB896B2}" srcId="{F01A87DE-04AF-4530-80B7-50103F61D090}" destId="{81B0720D-42E2-4697-8114-99253CE85D76}" srcOrd="2" destOrd="0" parTransId="{32B01CA7-C6C0-4E67-B03B-8BE552DB2B07}" sibTransId="{7BBC607B-9C55-4994-AB4F-F0FC608AE259}"/>
    <dgm:cxn modelId="{B1F7990F-599C-4620-8C90-82751C847973}" type="presOf" srcId="{9DCFE0C4-D262-46A1-BE67-2F3B70A180F4}" destId="{5295042E-FBEB-4ADF-AD85-0CD6781DEEAD}" srcOrd="0" destOrd="0" presId="urn:microsoft.com/office/officeart/2005/8/layout/list1"/>
    <dgm:cxn modelId="{F0AE71CF-21EE-47BE-AFEE-2B92016D92F7}" type="presOf" srcId="{7D54AFA3-C10B-48E3-8E34-6F7D3932964F}" destId="{3E5BBEE4-CEA5-406D-B921-2F84FB7ECDC6}" srcOrd="1" destOrd="0" presId="urn:microsoft.com/office/officeart/2005/8/layout/list1"/>
    <dgm:cxn modelId="{64B6FC9D-AFF2-4AB3-8FA2-7F00223EE269}" type="presOf" srcId="{F01A87DE-04AF-4530-80B7-50103F61D090}" destId="{7CDB9810-C21A-4040-ADA9-CF8893607030}" srcOrd="0" destOrd="0" presId="urn:microsoft.com/office/officeart/2005/8/layout/list1"/>
    <dgm:cxn modelId="{564EE478-CF32-4853-A6CB-78CA7BE39E2D}" type="presOf" srcId="{81B0720D-42E2-4697-8114-99253CE85D76}" destId="{90740CB1-3E63-4221-A8BF-754BEECB345D}" srcOrd="0" destOrd="0" presId="urn:microsoft.com/office/officeart/2005/8/layout/list1"/>
    <dgm:cxn modelId="{03AD3E8A-9D5F-4233-8567-2C233DD38F11}" type="presOf" srcId="{56C37F22-CCBA-47F0-9A3C-32FC0F999821}" destId="{1868D429-96D3-48B5-9234-8A1B118C097C}" srcOrd="1" destOrd="0" presId="urn:microsoft.com/office/officeart/2005/8/layout/list1"/>
    <dgm:cxn modelId="{936F2269-559D-48A1-A57A-8044E33B2E27}" srcId="{F01A87DE-04AF-4530-80B7-50103F61D090}" destId="{9DCFE0C4-D262-46A1-BE67-2F3B70A180F4}" srcOrd="1" destOrd="0" parTransId="{238D24A9-DA24-4F98-8CBD-A67616976FF5}" sibTransId="{2D457596-2ED6-4F31-B840-FD350149508E}"/>
    <dgm:cxn modelId="{64923E20-FD3F-4536-B8DA-8E3D7E64378E}" srcId="{F01A87DE-04AF-4530-80B7-50103F61D090}" destId="{ADB25FA8-5939-44F7-9246-9CAE647C55C3}" srcOrd="0" destOrd="0" parTransId="{920B3308-96C6-4A04-8DA7-F1B09DCF44FA}" sibTransId="{14A9021E-DD45-407D-A174-A199816AAEAE}"/>
    <dgm:cxn modelId="{CC61B421-CAE5-470E-9C86-5588F591FCAF}" type="presOf" srcId="{9DCFE0C4-D262-46A1-BE67-2F3B70A180F4}" destId="{0552F72E-13FF-4220-A902-E7BD337F0511}" srcOrd="1" destOrd="0" presId="urn:microsoft.com/office/officeart/2005/8/layout/list1"/>
    <dgm:cxn modelId="{912FF71A-ABCA-465E-8CE0-72519293239F}" srcId="{F01A87DE-04AF-4530-80B7-50103F61D090}" destId="{7D54AFA3-C10B-48E3-8E34-6F7D3932964F}" srcOrd="4" destOrd="0" parTransId="{00F9A9CC-B54E-446F-A6AB-C94CBF57BEF7}" sibTransId="{BE6E75CC-0873-461B-B5C5-A8C165113117}"/>
    <dgm:cxn modelId="{428E9365-41D0-4C5B-A449-7D8B02B06F32}" type="presOf" srcId="{7D54AFA3-C10B-48E3-8E34-6F7D3932964F}" destId="{2ACE2C68-E9EE-4E63-95C2-648156F9F4E7}" srcOrd="0" destOrd="0" presId="urn:microsoft.com/office/officeart/2005/8/layout/list1"/>
    <dgm:cxn modelId="{B9370E96-55E8-44AC-B6F2-4EFE8F9E48CA}" type="presParOf" srcId="{7CDB9810-C21A-4040-ADA9-CF8893607030}" destId="{C71870D2-D849-47C5-AB22-7E5E7261F66D}" srcOrd="0" destOrd="0" presId="urn:microsoft.com/office/officeart/2005/8/layout/list1"/>
    <dgm:cxn modelId="{9FB8CE31-10DA-4DEF-A1DC-967DE030B24D}" type="presParOf" srcId="{C71870D2-D849-47C5-AB22-7E5E7261F66D}" destId="{85FFBE03-6E53-4B19-8726-D5047FA20501}" srcOrd="0" destOrd="0" presId="urn:microsoft.com/office/officeart/2005/8/layout/list1"/>
    <dgm:cxn modelId="{43374C79-DE65-4CC7-B4B2-0A9EF8040A49}" type="presParOf" srcId="{C71870D2-D849-47C5-AB22-7E5E7261F66D}" destId="{834BF89F-B287-4F33-BCD1-B3002146D6AA}" srcOrd="1" destOrd="0" presId="urn:microsoft.com/office/officeart/2005/8/layout/list1"/>
    <dgm:cxn modelId="{13D48C76-2C30-4C46-A3AB-CFC06295B914}" type="presParOf" srcId="{7CDB9810-C21A-4040-ADA9-CF8893607030}" destId="{051BF347-886C-4FD9-9B71-4A5602F17207}" srcOrd="1" destOrd="0" presId="urn:microsoft.com/office/officeart/2005/8/layout/list1"/>
    <dgm:cxn modelId="{9E45F793-713A-4CC9-B706-CC41AD05B238}" type="presParOf" srcId="{7CDB9810-C21A-4040-ADA9-CF8893607030}" destId="{A3F2E2EE-E5A0-4309-8DCE-3DE5C961BDAE}" srcOrd="2" destOrd="0" presId="urn:microsoft.com/office/officeart/2005/8/layout/list1"/>
    <dgm:cxn modelId="{A14E69D2-4460-4E68-B160-83963AB6C276}" type="presParOf" srcId="{7CDB9810-C21A-4040-ADA9-CF8893607030}" destId="{F942D5DF-8A12-4DA4-929C-8C89E6BCAC9B}" srcOrd="3" destOrd="0" presId="urn:microsoft.com/office/officeart/2005/8/layout/list1"/>
    <dgm:cxn modelId="{EB16944B-187A-4C3F-A25C-A7A8BC266A06}" type="presParOf" srcId="{7CDB9810-C21A-4040-ADA9-CF8893607030}" destId="{77EBB4BA-7027-421C-813A-8E73BFC9D48D}" srcOrd="4" destOrd="0" presId="urn:microsoft.com/office/officeart/2005/8/layout/list1"/>
    <dgm:cxn modelId="{E22D3D96-D5DF-40D5-B5C7-08C3C141E27A}" type="presParOf" srcId="{77EBB4BA-7027-421C-813A-8E73BFC9D48D}" destId="{5295042E-FBEB-4ADF-AD85-0CD6781DEEAD}" srcOrd="0" destOrd="0" presId="urn:microsoft.com/office/officeart/2005/8/layout/list1"/>
    <dgm:cxn modelId="{0559D9DE-59E7-4C90-AEC7-A222CD29AFCB}" type="presParOf" srcId="{77EBB4BA-7027-421C-813A-8E73BFC9D48D}" destId="{0552F72E-13FF-4220-A902-E7BD337F0511}" srcOrd="1" destOrd="0" presId="urn:microsoft.com/office/officeart/2005/8/layout/list1"/>
    <dgm:cxn modelId="{1B915740-DF17-4787-AD56-C96110F98514}" type="presParOf" srcId="{7CDB9810-C21A-4040-ADA9-CF8893607030}" destId="{0854C2F2-060E-48A8-82FA-2854472F9744}" srcOrd="5" destOrd="0" presId="urn:microsoft.com/office/officeart/2005/8/layout/list1"/>
    <dgm:cxn modelId="{A7928E20-5CEA-402F-B066-C5E503E0E2F3}" type="presParOf" srcId="{7CDB9810-C21A-4040-ADA9-CF8893607030}" destId="{1C65ED12-01A9-46CE-99DC-0B4B310DC291}" srcOrd="6" destOrd="0" presId="urn:microsoft.com/office/officeart/2005/8/layout/list1"/>
    <dgm:cxn modelId="{58668DB3-C78C-4934-B31D-46F2DD337215}" type="presParOf" srcId="{7CDB9810-C21A-4040-ADA9-CF8893607030}" destId="{73BAE5E2-4E88-4433-975C-BF76A08B007A}" srcOrd="7" destOrd="0" presId="urn:microsoft.com/office/officeart/2005/8/layout/list1"/>
    <dgm:cxn modelId="{8E5FD04D-64AC-49B7-95A5-08C123703416}" type="presParOf" srcId="{7CDB9810-C21A-4040-ADA9-CF8893607030}" destId="{FF1E9C83-BA08-4250-97DA-8D1B0E58BC18}" srcOrd="8" destOrd="0" presId="urn:microsoft.com/office/officeart/2005/8/layout/list1"/>
    <dgm:cxn modelId="{AF4EFC95-727E-4386-8436-1D0707F6BEF5}" type="presParOf" srcId="{FF1E9C83-BA08-4250-97DA-8D1B0E58BC18}" destId="{90740CB1-3E63-4221-A8BF-754BEECB345D}" srcOrd="0" destOrd="0" presId="urn:microsoft.com/office/officeart/2005/8/layout/list1"/>
    <dgm:cxn modelId="{C0C7D2B9-CC0E-47FC-B56F-E89A2B83A959}" type="presParOf" srcId="{FF1E9C83-BA08-4250-97DA-8D1B0E58BC18}" destId="{5CEC12B5-EC1B-4689-8F3F-860F5E0222D9}" srcOrd="1" destOrd="0" presId="urn:microsoft.com/office/officeart/2005/8/layout/list1"/>
    <dgm:cxn modelId="{C9707580-E691-4CE8-836D-DA7F1F171F33}" type="presParOf" srcId="{7CDB9810-C21A-4040-ADA9-CF8893607030}" destId="{5426B1B5-1B50-4195-A84D-BCA442DD180E}" srcOrd="9" destOrd="0" presId="urn:microsoft.com/office/officeart/2005/8/layout/list1"/>
    <dgm:cxn modelId="{4E908424-6E00-41B1-906A-7A0F41FF1A8A}" type="presParOf" srcId="{7CDB9810-C21A-4040-ADA9-CF8893607030}" destId="{CE968268-15EA-4B36-A667-3B56896FAF69}" srcOrd="10" destOrd="0" presId="urn:microsoft.com/office/officeart/2005/8/layout/list1"/>
    <dgm:cxn modelId="{6AF211BC-A13E-473A-93C5-60335C68DE53}" type="presParOf" srcId="{7CDB9810-C21A-4040-ADA9-CF8893607030}" destId="{11964BD9-980F-4046-81A6-2BE9114C1D53}" srcOrd="11" destOrd="0" presId="urn:microsoft.com/office/officeart/2005/8/layout/list1"/>
    <dgm:cxn modelId="{485807A3-A751-40E0-89D7-10C3FC3FCDD6}" type="presParOf" srcId="{7CDB9810-C21A-4040-ADA9-CF8893607030}" destId="{5D411BC9-9C01-47FF-AD90-0C73DDDF3310}" srcOrd="12" destOrd="0" presId="urn:microsoft.com/office/officeart/2005/8/layout/list1"/>
    <dgm:cxn modelId="{075AC7C3-A133-4990-BA4A-D8A5EC863FA3}" type="presParOf" srcId="{5D411BC9-9C01-47FF-AD90-0C73DDDF3310}" destId="{92A92F72-4E8E-48AF-BB36-46F50DA6ED5D}" srcOrd="0" destOrd="0" presId="urn:microsoft.com/office/officeart/2005/8/layout/list1"/>
    <dgm:cxn modelId="{5AF0CEE4-9F5A-4908-9E06-8A018FAF2748}" type="presParOf" srcId="{5D411BC9-9C01-47FF-AD90-0C73DDDF3310}" destId="{1868D429-96D3-48B5-9234-8A1B118C097C}" srcOrd="1" destOrd="0" presId="urn:microsoft.com/office/officeart/2005/8/layout/list1"/>
    <dgm:cxn modelId="{9CF76156-EE4F-401B-AFD4-9B23F04E3DA9}" type="presParOf" srcId="{7CDB9810-C21A-4040-ADA9-CF8893607030}" destId="{BCCFD7B2-FBC3-422E-B1B3-A1473653318D}" srcOrd="13" destOrd="0" presId="urn:microsoft.com/office/officeart/2005/8/layout/list1"/>
    <dgm:cxn modelId="{A3B945E8-A208-426F-B180-5D0EFC07F50A}" type="presParOf" srcId="{7CDB9810-C21A-4040-ADA9-CF8893607030}" destId="{22E45AB2-CB56-49F6-B2A4-8C0033EDF72C}" srcOrd="14" destOrd="0" presId="urn:microsoft.com/office/officeart/2005/8/layout/list1"/>
    <dgm:cxn modelId="{FBC001B3-040C-4510-A7DE-7F08669153EC}" type="presParOf" srcId="{7CDB9810-C21A-4040-ADA9-CF8893607030}" destId="{4CF96B98-4510-46B2-9724-68AA16D8355E}" srcOrd="15" destOrd="0" presId="urn:microsoft.com/office/officeart/2005/8/layout/list1"/>
    <dgm:cxn modelId="{3B24AA81-D190-4860-95E9-5E6A73DD4B72}" type="presParOf" srcId="{7CDB9810-C21A-4040-ADA9-CF8893607030}" destId="{E7743A09-7695-4BF0-BE14-B0401CDDD045}" srcOrd="16" destOrd="0" presId="urn:microsoft.com/office/officeart/2005/8/layout/list1"/>
    <dgm:cxn modelId="{1AA599E7-E51B-4BA7-8C2F-D986C4537D18}" type="presParOf" srcId="{E7743A09-7695-4BF0-BE14-B0401CDDD045}" destId="{2ACE2C68-E9EE-4E63-95C2-648156F9F4E7}" srcOrd="0" destOrd="0" presId="urn:microsoft.com/office/officeart/2005/8/layout/list1"/>
    <dgm:cxn modelId="{2DB82964-A09A-4EFF-A64D-AC038554AC7E}" type="presParOf" srcId="{E7743A09-7695-4BF0-BE14-B0401CDDD045}" destId="{3E5BBEE4-CEA5-406D-B921-2F84FB7ECDC6}" srcOrd="1" destOrd="0" presId="urn:microsoft.com/office/officeart/2005/8/layout/list1"/>
    <dgm:cxn modelId="{D8750F6B-C33D-4B07-A490-F7873992EC7C}" type="presParOf" srcId="{7CDB9810-C21A-4040-ADA9-CF8893607030}" destId="{AFCECE01-3E94-4187-95B4-B44AE9553B17}" srcOrd="17" destOrd="0" presId="urn:microsoft.com/office/officeart/2005/8/layout/list1"/>
    <dgm:cxn modelId="{2A653659-1D19-41C8-8331-BAB3F06AB1B0}" type="presParOf" srcId="{7CDB9810-C21A-4040-ADA9-CF8893607030}" destId="{5F6E47B6-5666-405F-AF58-3013B63B93EE}"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542CD64-D5C2-4468-A17A-A2B694A7F03D}"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tr-TR"/>
        </a:p>
      </dgm:t>
    </dgm:pt>
    <dgm:pt modelId="{BCF2033D-E7E3-4A7C-B1BA-277BEDD926B2}">
      <dgm:prSet phldrT="[Metin]" custT="1"/>
      <dgm:spPr/>
      <dgm:t>
        <a:bodyPr/>
        <a:lstStyle/>
        <a:p>
          <a:r>
            <a:rPr lang="tr-TR" sz="1800" dirty="0" smtClean="0"/>
            <a:t>Geleceğe yönelik doğru ve güvenilir öngörülerde bulunmak</a:t>
          </a:r>
          <a:endParaRPr lang="tr-TR" sz="1800" dirty="0"/>
        </a:p>
      </dgm:t>
    </dgm:pt>
    <dgm:pt modelId="{2B05D8C9-5183-4C95-BD2C-B520AF2A24E2}" type="parTrans" cxnId="{61DA25C1-C0E1-4DB7-B5CB-F79963D1BDEB}">
      <dgm:prSet/>
      <dgm:spPr/>
      <dgm:t>
        <a:bodyPr/>
        <a:lstStyle/>
        <a:p>
          <a:endParaRPr lang="tr-TR"/>
        </a:p>
      </dgm:t>
    </dgm:pt>
    <dgm:pt modelId="{9189EC91-8415-4ECD-B7FD-7CFA4F6C866B}" type="sibTrans" cxnId="{61DA25C1-C0E1-4DB7-B5CB-F79963D1BDEB}">
      <dgm:prSet/>
      <dgm:spPr/>
      <dgm:t>
        <a:bodyPr/>
        <a:lstStyle/>
        <a:p>
          <a:endParaRPr lang="tr-TR"/>
        </a:p>
      </dgm:t>
    </dgm:pt>
    <dgm:pt modelId="{E3E61F89-FDC7-4CF8-8AFF-01D362C42BD2}">
      <dgm:prSet phldrT="[Metin]" custT="1"/>
      <dgm:spPr/>
      <dgm:t>
        <a:bodyPr/>
        <a:lstStyle/>
        <a:p>
          <a:r>
            <a:rPr lang="tr-TR" sz="1800" dirty="0" smtClean="0"/>
            <a:t>Strateji geliştirilmesine olanak sağlamak</a:t>
          </a:r>
          <a:endParaRPr lang="tr-TR" sz="1800" dirty="0"/>
        </a:p>
      </dgm:t>
    </dgm:pt>
    <dgm:pt modelId="{84B7DFE3-B19D-462A-8C29-D536AB7CBEBB}" type="parTrans" cxnId="{EEB41A55-B07F-4FE2-A56E-12018F946C2B}">
      <dgm:prSet/>
      <dgm:spPr/>
      <dgm:t>
        <a:bodyPr/>
        <a:lstStyle/>
        <a:p>
          <a:endParaRPr lang="tr-TR"/>
        </a:p>
      </dgm:t>
    </dgm:pt>
    <dgm:pt modelId="{3FC54F02-F8A9-4992-A5A4-70A815ADF229}" type="sibTrans" cxnId="{EEB41A55-B07F-4FE2-A56E-12018F946C2B}">
      <dgm:prSet/>
      <dgm:spPr/>
      <dgm:t>
        <a:bodyPr/>
        <a:lstStyle/>
        <a:p>
          <a:endParaRPr lang="tr-TR"/>
        </a:p>
      </dgm:t>
    </dgm:pt>
    <dgm:pt modelId="{7B04DBD6-FB79-4441-A0A6-C4FE8D3F62D7}">
      <dgm:prSet phldrT="[Metin]" custT="1"/>
      <dgm:spPr/>
      <dgm:t>
        <a:bodyPr/>
        <a:lstStyle/>
        <a:p>
          <a:r>
            <a:rPr lang="tr-TR" sz="1800" dirty="0" smtClean="0"/>
            <a:t>Başarıyı yakalamak için öngörülerde bulunmak</a:t>
          </a:r>
          <a:endParaRPr lang="tr-TR" sz="1800" dirty="0"/>
        </a:p>
      </dgm:t>
    </dgm:pt>
    <dgm:pt modelId="{819BBD12-FF41-4FD3-833A-C384FE9F37DB}" type="parTrans" cxnId="{528C941A-D437-4173-886D-8C0A78B9E4E9}">
      <dgm:prSet/>
      <dgm:spPr/>
      <dgm:t>
        <a:bodyPr/>
        <a:lstStyle/>
        <a:p>
          <a:endParaRPr lang="tr-TR"/>
        </a:p>
      </dgm:t>
    </dgm:pt>
    <dgm:pt modelId="{84B5D912-244A-4616-B625-9BE0AEC8332E}" type="sibTrans" cxnId="{528C941A-D437-4173-886D-8C0A78B9E4E9}">
      <dgm:prSet/>
      <dgm:spPr/>
      <dgm:t>
        <a:bodyPr/>
        <a:lstStyle/>
        <a:p>
          <a:endParaRPr lang="tr-TR"/>
        </a:p>
      </dgm:t>
    </dgm:pt>
    <dgm:pt modelId="{1D9C02A4-EC1C-41E7-BFC0-BAAC226FBDAC}">
      <dgm:prSet phldrT="[Metin]" custT="1"/>
      <dgm:spPr/>
      <dgm:t>
        <a:bodyPr/>
        <a:lstStyle/>
        <a:p>
          <a:r>
            <a:rPr lang="tr-TR" sz="1800" dirty="0" smtClean="0"/>
            <a:t>Tutarlı ve geçerli sonuçlar</a:t>
          </a:r>
          <a:endParaRPr lang="tr-TR" sz="1800" dirty="0"/>
        </a:p>
      </dgm:t>
    </dgm:pt>
    <dgm:pt modelId="{D847ECD7-0A61-4D86-95C8-C15FBA167247}" type="parTrans" cxnId="{7C71C283-506F-4EA3-9E00-603EC6592D10}">
      <dgm:prSet/>
      <dgm:spPr/>
      <dgm:t>
        <a:bodyPr/>
        <a:lstStyle/>
        <a:p>
          <a:endParaRPr lang="tr-TR"/>
        </a:p>
      </dgm:t>
    </dgm:pt>
    <dgm:pt modelId="{1C0A5789-7D16-4850-91CF-91DED7716E41}" type="sibTrans" cxnId="{7C71C283-506F-4EA3-9E00-603EC6592D10}">
      <dgm:prSet/>
      <dgm:spPr/>
      <dgm:t>
        <a:bodyPr/>
        <a:lstStyle/>
        <a:p>
          <a:endParaRPr lang="tr-TR"/>
        </a:p>
      </dgm:t>
    </dgm:pt>
    <dgm:pt modelId="{0886A664-8C2C-402B-8B8B-ACEC09047FF0}" type="pres">
      <dgm:prSet presAssocID="{1542CD64-D5C2-4468-A17A-A2B694A7F03D}" presName="Name0" presStyleCnt="0">
        <dgm:presLayoutVars>
          <dgm:dir/>
          <dgm:resizeHandles val="exact"/>
        </dgm:presLayoutVars>
      </dgm:prSet>
      <dgm:spPr/>
      <dgm:t>
        <a:bodyPr/>
        <a:lstStyle/>
        <a:p>
          <a:endParaRPr lang="tr-TR"/>
        </a:p>
      </dgm:t>
    </dgm:pt>
    <dgm:pt modelId="{983C94D5-A49D-4810-A7F4-2403218859C5}" type="pres">
      <dgm:prSet presAssocID="{1542CD64-D5C2-4468-A17A-A2B694A7F03D}" presName="cycle" presStyleCnt="0"/>
      <dgm:spPr/>
    </dgm:pt>
    <dgm:pt modelId="{3B127BDB-B2D0-46A4-88D7-F0ABEBC77162}" type="pres">
      <dgm:prSet presAssocID="{BCF2033D-E7E3-4A7C-B1BA-277BEDD926B2}" presName="nodeFirstNode" presStyleLbl="node1" presStyleIdx="0" presStyleCnt="4" custScaleX="86299" custScaleY="66465">
        <dgm:presLayoutVars>
          <dgm:bulletEnabled val="1"/>
        </dgm:presLayoutVars>
      </dgm:prSet>
      <dgm:spPr/>
      <dgm:t>
        <a:bodyPr/>
        <a:lstStyle/>
        <a:p>
          <a:endParaRPr lang="tr-TR"/>
        </a:p>
      </dgm:t>
    </dgm:pt>
    <dgm:pt modelId="{2545A7CB-B4BE-4038-90D1-551D53885EDE}" type="pres">
      <dgm:prSet presAssocID="{9189EC91-8415-4ECD-B7FD-7CFA4F6C866B}" presName="sibTransFirstNode" presStyleLbl="bgShp" presStyleIdx="0" presStyleCnt="1"/>
      <dgm:spPr/>
      <dgm:t>
        <a:bodyPr/>
        <a:lstStyle/>
        <a:p>
          <a:endParaRPr lang="tr-TR"/>
        </a:p>
      </dgm:t>
    </dgm:pt>
    <dgm:pt modelId="{58C08D2B-C362-4514-AA00-06C5D22C61A0}" type="pres">
      <dgm:prSet presAssocID="{E3E61F89-FDC7-4CF8-8AFF-01D362C42BD2}" presName="nodeFollowingNodes" presStyleLbl="node1" presStyleIdx="1" presStyleCnt="4" custScaleX="78298" custScaleY="67231">
        <dgm:presLayoutVars>
          <dgm:bulletEnabled val="1"/>
        </dgm:presLayoutVars>
      </dgm:prSet>
      <dgm:spPr/>
      <dgm:t>
        <a:bodyPr/>
        <a:lstStyle/>
        <a:p>
          <a:endParaRPr lang="tr-TR"/>
        </a:p>
      </dgm:t>
    </dgm:pt>
    <dgm:pt modelId="{6872B068-B324-4FD1-89B5-20B274943A28}" type="pres">
      <dgm:prSet presAssocID="{7B04DBD6-FB79-4441-A0A6-C4FE8D3F62D7}" presName="nodeFollowingNodes" presStyleLbl="node1" presStyleIdx="2" presStyleCnt="4" custScaleX="86262" custScaleY="61382">
        <dgm:presLayoutVars>
          <dgm:bulletEnabled val="1"/>
        </dgm:presLayoutVars>
      </dgm:prSet>
      <dgm:spPr/>
      <dgm:t>
        <a:bodyPr/>
        <a:lstStyle/>
        <a:p>
          <a:endParaRPr lang="tr-TR"/>
        </a:p>
      </dgm:t>
    </dgm:pt>
    <dgm:pt modelId="{7F2324BF-350C-4DE1-90E4-69F01B6FD9C4}" type="pres">
      <dgm:prSet presAssocID="{1D9C02A4-EC1C-41E7-BFC0-BAAC226FBDAC}" presName="nodeFollowingNodes" presStyleLbl="node1" presStyleIdx="3" presStyleCnt="4" custScaleX="78373" custScaleY="67231">
        <dgm:presLayoutVars>
          <dgm:bulletEnabled val="1"/>
        </dgm:presLayoutVars>
      </dgm:prSet>
      <dgm:spPr/>
      <dgm:t>
        <a:bodyPr/>
        <a:lstStyle/>
        <a:p>
          <a:endParaRPr lang="tr-TR"/>
        </a:p>
      </dgm:t>
    </dgm:pt>
  </dgm:ptLst>
  <dgm:cxnLst>
    <dgm:cxn modelId="{7C71C283-506F-4EA3-9E00-603EC6592D10}" srcId="{1542CD64-D5C2-4468-A17A-A2B694A7F03D}" destId="{1D9C02A4-EC1C-41E7-BFC0-BAAC226FBDAC}" srcOrd="3" destOrd="0" parTransId="{D847ECD7-0A61-4D86-95C8-C15FBA167247}" sibTransId="{1C0A5789-7D16-4850-91CF-91DED7716E41}"/>
    <dgm:cxn modelId="{6558B2B4-D38A-4DF4-8994-573462CC64B3}" type="presOf" srcId="{9189EC91-8415-4ECD-B7FD-7CFA4F6C866B}" destId="{2545A7CB-B4BE-4038-90D1-551D53885EDE}" srcOrd="0" destOrd="0" presId="urn:microsoft.com/office/officeart/2005/8/layout/cycle3"/>
    <dgm:cxn modelId="{61DA25C1-C0E1-4DB7-B5CB-F79963D1BDEB}" srcId="{1542CD64-D5C2-4468-A17A-A2B694A7F03D}" destId="{BCF2033D-E7E3-4A7C-B1BA-277BEDD926B2}" srcOrd="0" destOrd="0" parTransId="{2B05D8C9-5183-4C95-BD2C-B520AF2A24E2}" sibTransId="{9189EC91-8415-4ECD-B7FD-7CFA4F6C866B}"/>
    <dgm:cxn modelId="{9C15E709-7E9A-4516-82EC-13C47141F66D}" type="presOf" srcId="{7B04DBD6-FB79-4441-A0A6-C4FE8D3F62D7}" destId="{6872B068-B324-4FD1-89B5-20B274943A28}" srcOrd="0" destOrd="0" presId="urn:microsoft.com/office/officeart/2005/8/layout/cycle3"/>
    <dgm:cxn modelId="{290DEB28-5E6B-4F76-A1D1-95A4FA49AED1}" type="presOf" srcId="{E3E61F89-FDC7-4CF8-8AFF-01D362C42BD2}" destId="{58C08D2B-C362-4514-AA00-06C5D22C61A0}" srcOrd="0" destOrd="0" presId="urn:microsoft.com/office/officeart/2005/8/layout/cycle3"/>
    <dgm:cxn modelId="{528C941A-D437-4173-886D-8C0A78B9E4E9}" srcId="{1542CD64-D5C2-4468-A17A-A2B694A7F03D}" destId="{7B04DBD6-FB79-4441-A0A6-C4FE8D3F62D7}" srcOrd="2" destOrd="0" parTransId="{819BBD12-FF41-4FD3-833A-C384FE9F37DB}" sibTransId="{84B5D912-244A-4616-B625-9BE0AEC8332E}"/>
    <dgm:cxn modelId="{8918D69E-A0B3-44DD-BD9F-D225B72636D5}" type="presOf" srcId="{1542CD64-D5C2-4468-A17A-A2B694A7F03D}" destId="{0886A664-8C2C-402B-8B8B-ACEC09047FF0}" srcOrd="0" destOrd="0" presId="urn:microsoft.com/office/officeart/2005/8/layout/cycle3"/>
    <dgm:cxn modelId="{EEB41A55-B07F-4FE2-A56E-12018F946C2B}" srcId="{1542CD64-D5C2-4468-A17A-A2B694A7F03D}" destId="{E3E61F89-FDC7-4CF8-8AFF-01D362C42BD2}" srcOrd="1" destOrd="0" parTransId="{84B7DFE3-B19D-462A-8C29-D536AB7CBEBB}" sibTransId="{3FC54F02-F8A9-4992-A5A4-70A815ADF229}"/>
    <dgm:cxn modelId="{A4B7200C-D249-4ACB-ACB8-8D5080A21729}" type="presOf" srcId="{BCF2033D-E7E3-4A7C-B1BA-277BEDD926B2}" destId="{3B127BDB-B2D0-46A4-88D7-F0ABEBC77162}" srcOrd="0" destOrd="0" presId="urn:microsoft.com/office/officeart/2005/8/layout/cycle3"/>
    <dgm:cxn modelId="{4A4831B4-AE44-4A6C-8BCA-DFEDD3F2E143}" type="presOf" srcId="{1D9C02A4-EC1C-41E7-BFC0-BAAC226FBDAC}" destId="{7F2324BF-350C-4DE1-90E4-69F01B6FD9C4}" srcOrd="0" destOrd="0" presId="urn:microsoft.com/office/officeart/2005/8/layout/cycle3"/>
    <dgm:cxn modelId="{CC219912-D891-4424-8E3E-27F3628C3348}" type="presParOf" srcId="{0886A664-8C2C-402B-8B8B-ACEC09047FF0}" destId="{983C94D5-A49D-4810-A7F4-2403218859C5}" srcOrd="0" destOrd="0" presId="urn:microsoft.com/office/officeart/2005/8/layout/cycle3"/>
    <dgm:cxn modelId="{13FE4C4A-7922-4A6B-BF45-6F19349E557C}" type="presParOf" srcId="{983C94D5-A49D-4810-A7F4-2403218859C5}" destId="{3B127BDB-B2D0-46A4-88D7-F0ABEBC77162}" srcOrd="0" destOrd="0" presId="urn:microsoft.com/office/officeart/2005/8/layout/cycle3"/>
    <dgm:cxn modelId="{9630C881-F377-4993-B1CE-69801AA1E904}" type="presParOf" srcId="{983C94D5-A49D-4810-A7F4-2403218859C5}" destId="{2545A7CB-B4BE-4038-90D1-551D53885EDE}" srcOrd="1" destOrd="0" presId="urn:microsoft.com/office/officeart/2005/8/layout/cycle3"/>
    <dgm:cxn modelId="{E7561F77-B3E1-41B7-9989-3A5383D440C9}" type="presParOf" srcId="{983C94D5-A49D-4810-A7F4-2403218859C5}" destId="{58C08D2B-C362-4514-AA00-06C5D22C61A0}" srcOrd="2" destOrd="0" presId="urn:microsoft.com/office/officeart/2005/8/layout/cycle3"/>
    <dgm:cxn modelId="{6C7E0C10-4192-4160-AAED-AFE9D56078C7}" type="presParOf" srcId="{983C94D5-A49D-4810-A7F4-2403218859C5}" destId="{6872B068-B324-4FD1-89B5-20B274943A28}" srcOrd="3" destOrd="0" presId="urn:microsoft.com/office/officeart/2005/8/layout/cycle3"/>
    <dgm:cxn modelId="{EC9C7148-84BC-4690-9735-E75FB94DC1FD}" type="presParOf" srcId="{983C94D5-A49D-4810-A7F4-2403218859C5}" destId="{7F2324BF-350C-4DE1-90E4-69F01B6FD9C4}" srcOrd="4"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7E22736-C8C4-406A-9BBE-20D6C7FE1650}"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tr-TR"/>
        </a:p>
      </dgm:t>
    </dgm:pt>
    <dgm:pt modelId="{D0BBF995-791A-4566-936C-780466B8DC50}">
      <dgm:prSet phldrT="[Metin]"/>
      <dgm:spPr/>
      <dgm:t>
        <a:bodyPr/>
        <a:lstStyle/>
        <a:p>
          <a:r>
            <a:rPr lang="tr-TR" dirty="0" smtClean="0"/>
            <a:t>Müşteri Memnuniyeti Ölçümü</a:t>
          </a:r>
          <a:endParaRPr lang="tr-TR" dirty="0"/>
        </a:p>
      </dgm:t>
    </dgm:pt>
    <dgm:pt modelId="{0A0C79DD-1CAA-4B51-AEA0-9B7BE8ACB379}" type="parTrans" cxnId="{51972168-A859-4177-81E8-212637ACEBE2}">
      <dgm:prSet/>
      <dgm:spPr/>
      <dgm:t>
        <a:bodyPr/>
        <a:lstStyle/>
        <a:p>
          <a:endParaRPr lang="tr-TR"/>
        </a:p>
      </dgm:t>
    </dgm:pt>
    <dgm:pt modelId="{9FDF0D2A-8D51-47DA-B1DC-A903DB854096}" type="sibTrans" cxnId="{51972168-A859-4177-81E8-212637ACEBE2}">
      <dgm:prSet/>
      <dgm:spPr/>
      <dgm:t>
        <a:bodyPr/>
        <a:lstStyle/>
        <a:p>
          <a:endParaRPr lang="tr-TR"/>
        </a:p>
      </dgm:t>
    </dgm:pt>
    <dgm:pt modelId="{ED3941E6-13B8-494C-96CA-3910EDABBBDE}">
      <dgm:prSet phldrT="[Metin]"/>
      <dgm:spPr/>
      <dgm:t>
        <a:bodyPr/>
        <a:lstStyle/>
        <a:p>
          <a:r>
            <a:rPr lang="tr-TR" dirty="0" smtClean="0"/>
            <a:t>Potansiyel Müşteri Araştırması</a:t>
          </a:r>
          <a:endParaRPr lang="tr-TR" dirty="0"/>
        </a:p>
      </dgm:t>
    </dgm:pt>
    <dgm:pt modelId="{A9A8F4E0-D18B-4956-9D29-44161BA182AC}" type="sibTrans" cxnId="{C84939F2-0032-48FC-990F-6CE63575DB89}">
      <dgm:prSet/>
      <dgm:spPr/>
      <dgm:t>
        <a:bodyPr/>
        <a:lstStyle/>
        <a:p>
          <a:endParaRPr lang="tr-TR"/>
        </a:p>
      </dgm:t>
    </dgm:pt>
    <dgm:pt modelId="{35ADF9E9-BCBF-4AD3-8F33-F4B64084527D}" type="parTrans" cxnId="{C84939F2-0032-48FC-990F-6CE63575DB89}">
      <dgm:prSet/>
      <dgm:spPr/>
      <dgm:t>
        <a:bodyPr/>
        <a:lstStyle/>
        <a:p>
          <a:endParaRPr lang="tr-TR"/>
        </a:p>
      </dgm:t>
    </dgm:pt>
    <dgm:pt modelId="{2B5EDD36-05DF-460A-B1E0-25BFA1A0CE0E}">
      <dgm:prSet phldrT="[Metin]"/>
      <dgm:spPr/>
      <dgm:t>
        <a:bodyPr/>
        <a:lstStyle/>
        <a:p>
          <a:r>
            <a:rPr lang="tr-TR" dirty="0" smtClean="0"/>
            <a:t>Eski / Kayıp Müşteri Araştırması</a:t>
          </a:r>
          <a:endParaRPr lang="tr-TR" dirty="0"/>
        </a:p>
      </dgm:t>
    </dgm:pt>
    <dgm:pt modelId="{745CDDC6-1526-4B63-AD4D-3D2AFE89932B}" type="sibTrans" cxnId="{6C2D1B5B-C0AA-480A-B29D-D31047B6C70B}">
      <dgm:prSet/>
      <dgm:spPr/>
      <dgm:t>
        <a:bodyPr/>
        <a:lstStyle/>
        <a:p>
          <a:endParaRPr lang="tr-TR"/>
        </a:p>
      </dgm:t>
    </dgm:pt>
    <dgm:pt modelId="{A7D5C3B9-B889-4513-812C-733BBE0638E6}" type="parTrans" cxnId="{6C2D1B5B-C0AA-480A-B29D-D31047B6C70B}">
      <dgm:prSet/>
      <dgm:spPr/>
      <dgm:t>
        <a:bodyPr/>
        <a:lstStyle/>
        <a:p>
          <a:endParaRPr lang="tr-TR"/>
        </a:p>
      </dgm:t>
    </dgm:pt>
    <dgm:pt modelId="{31B4EBB1-34BA-456D-8D22-1FAF7109781E}">
      <dgm:prSet/>
      <dgm:spPr/>
      <dgm:t>
        <a:bodyPr/>
        <a:lstStyle/>
        <a:p>
          <a:r>
            <a:rPr lang="tr-TR" dirty="0" smtClean="0">
              <a:latin typeface="Times New Roman" panose="02020603050405020304" pitchFamily="18" charset="0"/>
              <a:cs typeface="Times New Roman" panose="02020603050405020304" pitchFamily="18" charset="0"/>
            </a:rPr>
            <a:t>Bayi/Satış Kanalı Memnuniyeti </a:t>
          </a:r>
          <a:endParaRPr lang="tr-TR" dirty="0"/>
        </a:p>
      </dgm:t>
    </dgm:pt>
    <dgm:pt modelId="{4D0C45F0-D03A-451B-B0B3-4B3C3A4E4235}" type="sibTrans" cxnId="{64E03837-36A9-4B87-9171-53328900AA47}">
      <dgm:prSet/>
      <dgm:spPr/>
      <dgm:t>
        <a:bodyPr/>
        <a:lstStyle/>
        <a:p>
          <a:endParaRPr lang="tr-TR"/>
        </a:p>
      </dgm:t>
    </dgm:pt>
    <dgm:pt modelId="{3BB213C9-EE47-457C-943D-9859B33BA43A}" type="parTrans" cxnId="{64E03837-36A9-4B87-9171-53328900AA47}">
      <dgm:prSet/>
      <dgm:spPr/>
      <dgm:t>
        <a:bodyPr/>
        <a:lstStyle/>
        <a:p>
          <a:endParaRPr lang="tr-TR"/>
        </a:p>
      </dgm:t>
    </dgm:pt>
    <dgm:pt modelId="{E9FFBEA2-76EA-4C2E-A92B-25B94600DFE8}">
      <dgm:prSet/>
      <dgm:spPr/>
      <dgm:t>
        <a:bodyPr/>
        <a:lstStyle/>
        <a:p>
          <a:r>
            <a:rPr lang="tr-TR" dirty="0" smtClean="0"/>
            <a:t>Müşteri Profili Belirleme</a:t>
          </a:r>
          <a:endParaRPr lang="tr-TR" dirty="0"/>
        </a:p>
      </dgm:t>
    </dgm:pt>
    <dgm:pt modelId="{2E1720C2-CD0C-4726-A447-77C434261762}" type="sibTrans" cxnId="{9C694397-06FD-4CA8-BB9F-A5E3B0C15277}">
      <dgm:prSet/>
      <dgm:spPr/>
      <dgm:t>
        <a:bodyPr/>
        <a:lstStyle/>
        <a:p>
          <a:endParaRPr lang="tr-TR"/>
        </a:p>
      </dgm:t>
    </dgm:pt>
    <dgm:pt modelId="{7AA354F2-8FAA-4D50-861A-17EEF3E7EE37}" type="parTrans" cxnId="{9C694397-06FD-4CA8-BB9F-A5E3B0C15277}">
      <dgm:prSet/>
      <dgm:spPr/>
      <dgm:t>
        <a:bodyPr/>
        <a:lstStyle/>
        <a:p>
          <a:endParaRPr lang="tr-TR"/>
        </a:p>
      </dgm:t>
    </dgm:pt>
    <dgm:pt modelId="{F6ECCABD-4B9E-4DD5-930B-457292F268B5}">
      <dgm:prSet/>
      <dgm:spPr/>
      <dgm:t>
        <a:bodyPr/>
        <a:lstStyle/>
        <a:p>
          <a:endParaRPr lang="tr-TR" dirty="0"/>
        </a:p>
      </dgm:t>
    </dgm:pt>
    <dgm:pt modelId="{38316D8E-F699-49BD-AE63-039ECCA85692}" type="sibTrans" cxnId="{986123A1-E1F3-4399-B3DC-2F4B1AFFA38C}">
      <dgm:prSet/>
      <dgm:spPr/>
      <dgm:t>
        <a:bodyPr/>
        <a:lstStyle/>
        <a:p>
          <a:endParaRPr lang="tr-TR"/>
        </a:p>
      </dgm:t>
    </dgm:pt>
    <dgm:pt modelId="{F360D7B4-3788-4A0A-8B1A-D208B9A83B3D}" type="parTrans" cxnId="{986123A1-E1F3-4399-B3DC-2F4B1AFFA38C}">
      <dgm:prSet/>
      <dgm:spPr/>
      <dgm:t>
        <a:bodyPr/>
        <a:lstStyle/>
        <a:p>
          <a:endParaRPr lang="tr-TR"/>
        </a:p>
      </dgm:t>
    </dgm:pt>
    <dgm:pt modelId="{5DE2B5B6-0C46-4EE5-A312-E5D9F86326DE}">
      <dgm:prSet/>
      <dgm:spPr/>
      <dgm:t>
        <a:bodyPr/>
        <a:lstStyle/>
        <a:p>
          <a:r>
            <a:rPr lang="tr-TR" dirty="0" smtClean="0">
              <a:latin typeface="Times New Roman" panose="02020603050405020304" pitchFamily="18" charset="0"/>
              <a:cs typeface="Times New Roman" panose="02020603050405020304" pitchFamily="18" charset="0"/>
            </a:rPr>
            <a:t>Ürün Hizmet  / Pazar Dinamikleri Araştırması</a:t>
          </a:r>
          <a:endParaRPr lang="tr-TR" dirty="0"/>
        </a:p>
      </dgm:t>
    </dgm:pt>
    <dgm:pt modelId="{0E2AC269-AA8F-4BFE-9592-115FCC75DC65}" type="sibTrans" cxnId="{5E3A9F03-517A-44A1-9CC0-8BFA481F8F1C}">
      <dgm:prSet/>
      <dgm:spPr/>
      <dgm:t>
        <a:bodyPr/>
        <a:lstStyle/>
        <a:p>
          <a:endParaRPr lang="tr-TR"/>
        </a:p>
      </dgm:t>
    </dgm:pt>
    <dgm:pt modelId="{654773A7-5AAE-4D5F-8A5D-28D024E46A48}" type="parTrans" cxnId="{5E3A9F03-517A-44A1-9CC0-8BFA481F8F1C}">
      <dgm:prSet/>
      <dgm:spPr/>
      <dgm:t>
        <a:bodyPr/>
        <a:lstStyle/>
        <a:p>
          <a:endParaRPr lang="tr-TR"/>
        </a:p>
      </dgm:t>
    </dgm:pt>
    <dgm:pt modelId="{F054CDEF-89EF-4230-BAA7-A95060884F39}">
      <dgm:prSet/>
      <dgm:spPr/>
      <dgm:t>
        <a:bodyPr/>
        <a:lstStyle/>
        <a:p>
          <a:r>
            <a:rPr lang="tr-TR" dirty="0" smtClean="0">
              <a:latin typeface="Times New Roman" panose="02020603050405020304" pitchFamily="18" charset="0"/>
              <a:cs typeface="Times New Roman" panose="02020603050405020304" pitchFamily="18" charset="0"/>
            </a:rPr>
            <a:t>Marka Algı ve Konumlandırma Araştırması</a:t>
          </a:r>
          <a:endParaRPr lang="tr-TR" dirty="0"/>
        </a:p>
      </dgm:t>
    </dgm:pt>
    <dgm:pt modelId="{DBC49A37-EEDE-4A18-84C5-573154BAAEE8}" type="sibTrans" cxnId="{3AB1F21E-2BCF-4138-9E6C-C6496D4943CF}">
      <dgm:prSet/>
      <dgm:spPr/>
      <dgm:t>
        <a:bodyPr/>
        <a:lstStyle/>
        <a:p>
          <a:endParaRPr lang="tr-TR"/>
        </a:p>
      </dgm:t>
    </dgm:pt>
    <dgm:pt modelId="{93903573-0125-450B-9BBA-B39F62D7A1B8}" type="parTrans" cxnId="{3AB1F21E-2BCF-4138-9E6C-C6496D4943CF}">
      <dgm:prSet/>
      <dgm:spPr/>
      <dgm:t>
        <a:bodyPr/>
        <a:lstStyle/>
        <a:p>
          <a:endParaRPr lang="tr-TR"/>
        </a:p>
      </dgm:t>
    </dgm:pt>
    <dgm:pt modelId="{12835265-3129-482B-AAAE-928D0AC31078}" type="pres">
      <dgm:prSet presAssocID="{D7E22736-C8C4-406A-9BBE-20D6C7FE1650}" presName="Name0" presStyleCnt="0">
        <dgm:presLayoutVars>
          <dgm:chMax val="7"/>
          <dgm:chPref val="7"/>
          <dgm:dir/>
        </dgm:presLayoutVars>
      </dgm:prSet>
      <dgm:spPr/>
      <dgm:t>
        <a:bodyPr/>
        <a:lstStyle/>
        <a:p>
          <a:endParaRPr lang="tr-TR"/>
        </a:p>
      </dgm:t>
    </dgm:pt>
    <dgm:pt modelId="{DFAEA590-8E9C-4E4C-8CF1-AEBCE23EE879}" type="pres">
      <dgm:prSet presAssocID="{D7E22736-C8C4-406A-9BBE-20D6C7FE1650}" presName="Name1" presStyleCnt="0"/>
      <dgm:spPr/>
    </dgm:pt>
    <dgm:pt modelId="{418D9A90-A4A4-4C23-9389-A2514DD7C6E6}" type="pres">
      <dgm:prSet presAssocID="{D7E22736-C8C4-406A-9BBE-20D6C7FE1650}" presName="cycle" presStyleCnt="0"/>
      <dgm:spPr/>
    </dgm:pt>
    <dgm:pt modelId="{45E23DBB-4ABA-4A9F-8770-50D1B595183A}" type="pres">
      <dgm:prSet presAssocID="{D7E22736-C8C4-406A-9BBE-20D6C7FE1650}" presName="srcNode" presStyleLbl="node1" presStyleIdx="0" presStyleCnt="7"/>
      <dgm:spPr/>
    </dgm:pt>
    <dgm:pt modelId="{83A84671-C7DD-4D88-A555-FAC429EDCD9B}" type="pres">
      <dgm:prSet presAssocID="{D7E22736-C8C4-406A-9BBE-20D6C7FE1650}" presName="conn" presStyleLbl="parChTrans1D2" presStyleIdx="0" presStyleCnt="1"/>
      <dgm:spPr/>
      <dgm:t>
        <a:bodyPr/>
        <a:lstStyle/>
        <a:p>
          <a:endParaRPr lang="tr-TR"/>
        </a:p>
      </dgm:t>
    </dgm:pt>
    <dgm:pt modelId="{CC23BE82-33B0-4075-8E25-C0A039ECD963}" type="pres">
      <dgm:prSet presAssocID="{D7E22736-C8C4-406A-9BBE-20D6C7FE1650}" presName="extraNode" presStyleLbl="node1" presStyleIdx="0" presStyleCnt="7"/>
      <dgm:spPr/>
    </dgm:pt>
    <dgm:pt modelId="{DB151A73-0DED-4C6A-9BEB-2FECEB472464}" type="pres">
      <dgm:prSet presAssocID="{D7E22736-C8C4-406A-9BBE-20D6C7FE1650}" presName="dstNode" presStyleLbl="node1" presStyleIdx="0" presStyleCnt="7"/>
      <dgm:spPr/>
    </dgm:pt>
    <dgm:pt modelId="{DDC0756E-394C-43A6-98CA-95F95226435D}" type="pres">
      <dgm:prSet presAssocID="{D0BBF995-791A-4566-936C-780466B8DC50}" presName="text_1" presStyleLbl="node1" presStyleIdx="0" presStyleCnt="7">
        <dgm:presLayoutVars>
          <dgm:bulletEnabled val="1"/>
        </dgm:presLayoutVars>
      </dgm:prSet>
      <dgm:spPr/>
      <dgm:t>
        <a:bodyPr/>
        <a:lstStyle/>
        <a:p>
          <a:endParaRPr lang="tr-TR"/>
        </a:p>
      </dgm:t>
    </dgm:pt>
    <dgm:pt modelId="{E0E1E2AD-4A0C-4519-A271-520D0099F52C}" type="pres">
      <dgm:prSet presAssocID="{D0BBF995-791A-4566-936C-780466B8DC50}" presName="accent_1" presStyleCnt="0"/>
      <dgm:spPr/>
    </dgm:pt>
    <dgm:pt modelId="{71029AF7-D9A4-4567-A5FA-C7A1CDA814C1}" type="pres">
      <dgm:prSet presAssocID="{D0BBF995-791A-4566-936C-780466B8DC50}" presName="accentRepeatNode" presStyleLbl="solidFgAcc1" presStyleIdx="0" presStyleCnt="7"/>
      <dgm:spPr/>
      <dgm:t>
        <a:bodyPr/>
        <a:lstStyle/>
        <a:p>
          <a:endParaRPr lang="tr-TR"/>
        </a:p>
      </dgm:t>
    </dgm:pt>
    <dgm:pt modelId="{8FB7EFA2-93B5-4208-9243-8E8D4F0E1F3F}" type="pres">
      <dgm:prSet presAssocID="{ED3941E6-13B8-494C-96CA-3910EDABBBDE}" presName="text_2" presStyleLbl="node1" presStyleIdx="1" presStyleCnt="7">
        <dgm:presLayoutVars>
          <dgm:bulletEnabled val="1"/>
        </dgm:presLayoutVars>
      </dgm:prSet>
      <dgm:spPr/>
      <dgm:t>
        <a:bodyPr/>
        <a:lstStyle/>
        <a:p>
          <a:endParaRPr lang="tr-TR"/>
        </a:p>
      </dgm:t>
    </dgm:pt>
    <dgm:pt modelId="{7131170D-6911-4137-AF61-9255CCA145F2}" type="pres">
      <dgm:prSet presAssocID="{ED3941E6-13B8-494C-96CA-3910EDABBBDE}" presName="accent_2" presStyleCnt="0"/>
      <dgm:spPr/>
    </dgm:pt>
    <dgm:pt modelId="{4BD90E1D-0EEE-483A-9566-3C70C93D4580}" type="pres">
      <dgm:prSet presAssocID="{ED3941E6-13B8-494C-96CA-3910EDABBBDE}" presName="accentRepeatNode" presStyleLbl="solidFgAcc1" presStyleIdx="1" presStyleCnt="7"/>
      <dgm:spPr/>
    </dgm:pt>
    <dgm:pt modelId="{133FD959-69E6-46DA-B2D3-746E76FEF9C8}" type="pres">
      <dgm:prSet presAssocID="{2B5EDD36-05DF-460A-B1E0-25BFA1A0CE0E}" presName="text_3" presStyleLbl="node1" presStyleIdx="2" presStyleCnt="7">
        <dgm:presLayoutVars>
          <dgm:bulletEnabled val="1"/>
        </dgm:presLayoutVars>
      </dgm:prSet>
      <dgm:spPr/>
      <dgm:t>
        <a:bodyPr/>
        <a:lstStyle/>
        <a:p>
          <a:endParaRPr lang="tr-TR"/>
        </a:p>
      </dgm:t>
    </dgm:pt>
    <dgm:pt modelId="{8A547A9B-1A1C-4630-96AF-7B8BB76F55FF}" type="pres">
      <dgm:prSet presAssocID="{2B5EDD36-05DF-460A-B1E0-25BFA1A0CE0E}" presName="accent_3" presStyleCnt="0"/>
      <dgm:spPr/>
    </dgm:pt>
    <dgm:pt modelId="{5236312C-00DC-4E7B-860A-CC5632D47CF5}" type="pres">
      <dgm:prSet presAssocID="{2B5EDD36-05DF-460A-B1E0-25BFA1A0CE0E}" presName="accentRepeatNode" presStyleLbl="solidFgAcc1" presStyleIdx="2" presStyleCnt="7"/>
      <dgm:spPr/>
    </dgm:pt>
    <dgm:pt modelId="{35F1C6E1-4ACD-4A77-987A-C007CD1E8412}" type="pres">
      <dgm:prSet presAssocID="{31B4EBB1-34BA-456D-8D22-1FAF7109781E}" presName="text_4" presStyleLbl="node1" presStyleIdx="3" presStyleCnt="7">
        <dgm:presLayoutVars>
          <dgm:bulletEnabled val="1"/>
        </dgm:presLayoutVars>
      </dgm:prSet>
      <dgm:spPr/>
      <dgm:t>
        <a:bodyPr/>
        <a:lstStyle/>
        <a:p>
          <a:endParaRPr lang="tr-TR"/>
        </a:p>
      </dgm:t>
    </dgm:pt>
    <dgm:pt modelId="{9539488D-F996-429C-947E-A9C222DA8771}" type="pres">
      <dgm:prSet presAssocID="{31B4EBB1-34BA-456D-8D22-1FAF7109781E}" presName="accent_4" presStyleCnt="0"/>
      <dgm:spPr/>
    </dgm:pt>
    <dgm:pt modelId="{C01EF3B5-20C5-4676-A159-BE9343239607}" type="pres">
      <dgm:prSet presAssocID="{31B4EBB1-34BA-456D-8D22-1FAF7109781E}" presName="accentRepeatNode" presStyleLbl="solidFgAcc1" presStyleIdx="3" presStyleCnt="7"/>
      <dgm:spPr/>
    </dgm:pt>
    <dgm:pt modelId="{6F84A125-BABC-47A8-AD1C-F6D8A1B3F2BD}" type="pres">
      <dgm:prSet presAssocID="{E9FFBEA2-76EA-4C2E-A92B-25B94600DFE8}" presName="text_5" presStyleLbl="node1" presStyleIdx="4" presStyleCnt="7">
        <dgm:presLayoutVars>
          <dgm:bulletEnabled val="1"/>
        </dgm:presLayoutVars>
      </dgm:prSet>
      <dgm:spPr/>
      <dgm:t>
        <a:bodyPr/>
        <a:lstStyle/>
        <a:p>
          <a:endParaRPr lang="tr-TR"/>
        </a:p>
      </dgm:t>
    </dgm:pt>
    <dgm:pt modelId="{784AD016-E029-43B1-9640-636A309F30FC}" type="pres">
      <dgm:prSet presAssocID="{E9FFBEA2-76EA-4C2E-A92B-25B94600DFE8}" presName="accent_5" presStyleCnt="0"/>
      <dgm:spPr/>
    </dgm:pt>
    <dgm:pt modelId="{0B262FC8-7550-4755-874C-BDAF864FF3F1}" type="pres">
      <dgm:prSet presAssocID="{E9FFBEA2-76EA-4C2E-A92B-25B94600DFE8}" presName="accentRepeatNode" presStyleLbl="solidFgAcc1" presStyleIdx="4" presStyleCnt="7"/>
      <dgm:spPr/>
    </dgm:pt>
    <dgm:pt modelId="{60B0E305-3011-4206-B3CF-C195496F6B2D}" type="pres">
      <dgm:prSet presAssocID="{F054CDEF-89EF-4230-BAA7-A95060884F39}" presName="text_6" presStyleLbl="node1" presStyleIdx="5" presStyleCnt="7">
        <dgm:presLayoutVars>
          <dgm:bulletEnabled val="1"/>
        </dgm:presLayoutVars>
      </dgm:prSet>
      <dgm:spPr/>
      <dgm:t>
        <a:bodyPr/>
        <a:lstStyle/>
        <a:p>
          <a:endParaRPr lang="tr-TR"/>
        </a:p>
      </dgm:t>
    </dgm:pt>
    <dgm:pt modelId="{2B3697CB-8196-4CE9-A4F3-98A186E97F17}" type="pres">
      <dgm:prSet presAssocID="{F054CDEF-89EF-4230-BAA7-A95060884F39}" presName="accent_6" presStyleCnt="0"/>
      <dgm:spPr/>
    </dgm:pt>
    <dgm:pt modelId="{6B226AF1-7E15-460A-BA64-525C7801618A}" type="pres">
      <dgm:prSet presAssocID="{F054CDEF-89EF-4230-BAA7-A95060884F39}" presName="accentRepeatNode" presStyleLbl="solidFgAcc1" presStyleIdx="5" presStyleCnt="7"/>
      <dgm:spPr/>
    </dgm:pt>
    <dgm:pt modelId="{5607F292-E1C1-4BB4-A95F-384B9EB97960}" type="pres">
      <dgm:prSet presAssocID="{5DE2B5B6-0C46-4EE5-A312-E5D9F86326DE}" presName="text_7" presStyleLbl="node1" presStyleIdx="6" presStyleCnt="7">
        <dgm:presLayoutVars>
          <dgm:bulletEnabled val="1"/>
        </dgm:presLayoutVars>
      </dgm:prSet>
      <dgm:spPr/>
      <dgm:t>
        <a:bodyPr/>
        <a:lstStyle/>
        <a:p>
          <a:endParaRPr lang="tr-TR"/>
        </a:p>
      </dgm:t>
    </dgm:pt>
    <dgm:pt modelId="{005A754A-AF64-4180-9962-0CF6FF39CF88}" type="pres">
      <dgm:prSet presAssocID="{5DE2B5B6-0C46-4EE5-A312-E5D9F86326DE}" presName="accent_7" presStyleCnt="0"/>
      <dgm:spPr/>
    </dgm:pt>
    <dgm:pt modelId="{111AE4AF-1496-4A0A-A8C4-DF32EAB24E74}" type="pres">
      <dgm:prSet presAssocID="{5DE2B5B6-0C46-4EE5-A312-E5D9F86326DE}" presName="accentRepeatNode" presStyleLbl="solidFgAcc1" presStyleIdx="6" presStyleCnt="7"/>
      <dgm:spPr/>
    </dgm:pt>
  </dgm:ptLst>
  <dgm:cxnLst>
    <dgm:cxn modelId="{51972168-A859-4177-81E8-212637ACEBE2}" srcId="{D7E22736-C8C4-406A-9BBE-20D6C7FE1650}" destId="{D0BBF995-791A-4566-936C-780466B8DC50}" srcOrd="0" destOrd="0" parTransId="{0A0C79DD-1CAA-4B51-AEA0-9B7BE8ACB379}" sibTransId="{9FDF0D2A-8D51-47DA-B1DC-A903DB854096}"/>
    <dgm:cxn modelId="{28937DB0-519E-4F60-9BE3-5B94B2DA2C2B}" type="presOf" srcId="{5DE2B5B6-0C46-4EE5-A312-E5D9F86326DE}" destId="{5607F292-E1C1-4BB4-A95F-384B9EB97960}" srcOrd="0" destOrd="0" presId="urn:microsoft.com/office/officeart/2008/layout/VerticalCurvedList"/>
    <dgm:cxn modelId="{7C2155D3-454B-48B6-B995-C075180C0E1D}" type="presOf" srcId="{2B5EDD36-05DF-460A-B1E0-25BFA1A0CE0E}" destId="{133FD959-69E6-46DA-B2D3-746E76FEF9C8}" srcOrd="0" destOrd="0" presId="urn:microsoft.com/office/officeart/2008/layout/VerticalCurvedList"/>
    <dgm:cxn modelId="{A9962D6D-0A7F-42B2-ACA6-94E1198B697E}" type="presOf" srcId="{D0BBF995-791A-4566-936C-780466B8DC50}" destId="{DDC0756E-394C-43A6-98CA-95F95226435D}" srcOrd="0" destOrd="0" presId="urn:microsoft.com/office/officeart/2008/layout/VerticalCurvedList"/>
    <dgm:cxn modelId="{C84939F2-0032-48FC-990F-6CE63575DB89}" srcId="{D7E22736-C8C4-406A-9BBE-20D6C7FE1650}" destId="{ED3941E6-13B8-494C-96CA-3910EDABBBDE}" srcOrd="1" destOrd="0" parTransId="{35ADF9E9-BCBF-4AD3-8F33-F4B64084527D}" sibTransId="{A9A8F4E0-D18B-4956-9D29-44161BA182AC}"/>
    <dgm:cxn modelId="{E7359366-3C65-4B13-A4D3-D1CAEA972763}" type="presOf" srcId="{F054CDEF-89EF-4230-BAA7-A95060884F39}" destId="{60B0E305-3011-4206-B3CF-C195496F6B2D}" srcOrd="0" destOrd="0" presId="urn:microsoft.com/office/officeart/2008/layout/VerticalCurvedList"/>
    <dgm:cxn modelId="{0CBAF254-DADE-4DA6-8D2A-E1D2E245A388}" type="presOf" srcId="{31B4EBB1-34BA-456D-8D22-1FAF7109781E}" destId="{35F1C6E1-4ACD-4A77-987A-C007CD1E8412}" srcOrd="0" destOrd="0" presId="urn:microsoft.com/office/officeart/2008/layout/VerticalCurvedList"/>
    <dgm:cxn modelId="{114B2D4F-C625-463E-982D-A4667E2D712D}" type="presOf" srcId="{E9FFBEA2-76EA-4C2E-A92B-25B94600DFE8}" destId="{6F84A125-BABC-47A8-AD1C-F6D8A1B3F2BD}" srcOrd="0" destOrd="0" presId="urn:microsoft.com/office/officeart/2008/layout/VerticalCurvedList"/>
    <dgm:cxn modelId="{DB461775-C8CA-48FC-853B-8F5BB4E9528E}" type="presOf" srcId="{ED3941E6-13B8-494C-96CA-3910EDABBBDE}" destId="{8FB7EFA2-93B5-4208-9243-8E8D4F0E1F3F}" srcOrd="0" destOrd="0" presId="urn:microsoft.com/office/officeart/2008/layout/VerticalCurvedList"/>
    <dgm:cxn modelId="{9C694397-06FD-4CA8-BB9F-A5E3B0C15277}" srcId="{D7E22736-C8C4-406A-9BBE-20D6C7FE1650}" destId="{E9FFBEA2-76EA-4C2E-A92B-25B94600DFE8}" srcOrd="4" destOrd="0" parTransId="{7AA354F2-8FAA-4D50-861A-17EEF3E7EE37}" sibTransId="{2E1720C2-CD0C-4726-A447-77C434261762}"/>
    <dgm:cxn modelId="{5E3A9F03-517A-44A1-9CC0-8BFA481F8F1C}" srcId="{D7E22736-C8C4-406A-9BBE-20D6C7FE1650}" destId="{5DE2B5B6-0C46-4EE5-A312-E5D9F86326DE}" srcOrd="6" destOrd="0" parTransId="{654773A7-5AAE-4D5F-8A5D-28D024E46A48}" sibTransId="{0E2AC269-AA8F-4BFE-9592-115FCC75DC65}"/>
    <dgm:cxn modelId="{986123A1-E1F3-4399-B3DC-2F4B1AFFA38C}" srcId="{D7E22736-C8C4-406A-9BBE-20D6C7FE1650}" destId="{F6ECCABD-4B9E-4DD5-930B-457292F268B5}" srcOrd="7" destOrd="0" parTransId="{F360D7B4-3788-4A0A-8B1A-D208B9A83B3D}" sibTransId="{38316D8E-F699-49BD-AE63-039ECCA85692}"/>
    <dgm:cxn modelId="{6C2D1B5B-C0AA-480A-B29D-D31047B6C70B}" srcId="{D7E22736-C8C4-406A-9BBE-20D6C7FE1650}" destId="{2B5EDD36-05DF-460A-B1E0-25BFA1A0CE0E}" srcOrd="2" destOrd="0" parTransId="{A7D5C3B9-B889-4513-812C-733BBE0638E6}" sibTransId="{745CDDC6-1526-4B63-AD4D-3D2AFE89932B}"/>
    <dgm:cxn modelId="{CE8EA4E4-5031-4B1A-96F4-4A87A3C4A4AA}" type="presOf" srcId="{9FDF0D2A-8D51-47DA-B1DC-A903DB854096}" destId="{83A84671-C7DD-4D88-A555-FAC429EDCD9B}" srcOrd="0" destOrd="0" presId="urn:microsoft.com/office/officeart/2008/layout/VerticalCurvedList"/>
    <dgm:cxn modelId="{3AB1F21E-2BCF-4138-9E6C-C6496D4943CF}" srcId="{D7E22736-C8C4-406A-9BBE-20D6C7FE1650}" destId="{F054CDEF-89EF-4230-BAA7-A95060884F39}" srcOrd="5" destOrd="0" parTransId="{93903573-0125-450B-9BBA-B39F62D7A1B8}" sibTransId="{DBC49A37-EEDE-4A18-84C5-573154BAAEE8}"/>
    <dgm:cxn modelId="{64E03837-36A9-4B87-9171-53328900AA47}" srcId="{D7E22736-C8C4-406A-9BBE-20D6C7FE1650}" destId="{31B4EBB1-34BA-456D-8D22-1FAF7109781E}" srcOrd="3" destOrd="0" parTransId="{3BB213C9-EE47-457C-943D-9859B33BA43A}" sibTransId="{4D0C45F0-D03A-451B-B0B3-4B3C3A4E4235}"/>
    <dgm:cxn modelId="{369213E1-4201-4AEA-885C-A22B19CB4973}" type="presOf" srcId="{D7E22736-C8C4-406A-9BBE-20D6C7FE1650}" destId="{12835265-3129-482B-AAAE-928D0AC31078}" srcOrd="0" destOrd="0" presId="urn:microsoft.com/office/officeart/2008/layout/VerticalCurvedList"/>
    <dgm:cxn modelId="{1032DF85-46D5-427C-A912-E60A8DECA080}" type="presParOf" srcId="{12835265-3129-482B-AAAE-928D0AC31078}" destId="{DFAEA590-8E9C-4E4C-8CF1-AEBCE23EE879}" srcOrd="0" destOrd="0" presId="urn:microsoft.com/office/officeart/2008/layout/VerticalCurvedList"/>
    <dgm:cxn modelId="{88086518-2A28-4A6F-9BD3-E3224D9A94D5}" type="presParOf" srcId="{DFAEA590-8E9C-4E4C-8CF1-AEBCE23EE879}" destId="{418D9A90-A4A4-4C23-9389-A2514DD7C6E6}" srcOrd="0" destOrd="0" presId="urn:microsoft.com/office/officeart/2008/layout/VerticalCurvedList"/>
    <dgm:cxn modelId="{EDE5BC50-48BF-4309-93E3-B9E1379A2E90}" type="presParOf" srcId="{418D9A90-A4A4-4C23-9389-A2514DD7C6E6}" destId="{45E23DBB-4ABA-4A9F-8770-50D1B595183A}" srcOrd="0" destOrd="0" presId="urn:microsoft.com/office/officeart/2008/layout/VerticalCurvedList"/>
    <dgm:cxn modelId="{836E33B1-4439-4A63-B14B-BCCD7E9FBF8B}" type="presParOf" srcId="{418D9A90-A4A4-4C23-9389-A2514DD7C6E6}" destId="{83A84671-C7DD-4D88-A555-FAC429EDCD9B}" srcOrd="1" destOrd="0" presId="urn:microsoft.com/office/officeart/2008/layout/VerticalCurvedList"/>
    <dgm:cxn modelId="{8D4F2924-F324-4DE5-93E4-D67274F0E803}" type="presParOf" srcId="{418D9A90-A4A4-4C23-9389-A2514DD7C6E6}" destId="{CC23BE82-33B0-4075-8E25-C0A039ECD963}" srcOrd="2" destOrd="0" presId="urn:microsoft.com/office/officeart/2008/layout/VerticalCurvedList"/>
    <dgm:cxn modelId="{15E80A50-71CB-42CB-8A2E-74364325F7BA}" type="presParOf" srcId="{418D9A90-A4A4-4C23-9389-A2514DD7C6E6}" destId="{DB151A73-0DED-4C6A-9BEB-2FECEB472464}" srcOrd="3" destOrd="0" presId="urn:microsoft.com/office/officeart/2008/layout/VerticalCurvedList"/>
    <dgm:cxn modelId="{084A7365-EA6C-49DA-A60B-28CA014E69E8}" type="presParOf" srcId="{DFAEA590-8E9C-4E4C-8CF1-AEBCE23EE879}" destId="{DDC0756E-394C-43A6-98CA-95F95226435D}" srcOrd="1" destOrd="0" presId="urn:microsoft.com/office/officeart/2008/layout/VerticalCurvedList"/>
    <dgm:cxn modelId="{D38690AC-3D6E-4724-802F-05FCA0027711}" type="presParOf" srcId="{DFAEA590-8E9C-4E4C-8CF1-AEBCE23EE879}" destId="{E0E1E2AD-4A0C-4519-A271-520D0099F52C}" srcOrd="2" destOrd="0" presId="urn:microsoft.com/office/officeart/2008/layout/VerticalCurvedList"/>
    <dgm:cxn modelId="{EEBA63E2-EBB9-4307-898D-DF36B1FABE53}" type="presParOf" srcId="{E0E1E2AD-4A0C-4519-A271-520D0099F52C}" destId="{71029AF7-D9A4-4567-A5FA-C7A1CDA814C1}" srcOrd="0" destOrd="0" presId="urn:microsoft.com/office/officeart/2008/layout/VerticalCurvedList"/>
    <dgm:cxn modelId="{3C786484-BD6D-41BD-8A25-2B528D4DEEA3}" type="presParOf" srcId="{DFAEA590-8E9C-4E4C-8CF1-AEBCE23EE879}" destId="{8FB7EFA2-93B5-4208-9243-8E8D4F0E1F3F}" srcOrd="3" destOrd="0" presId="urn:microsoft.com/office/officeart/2008/layout/VerticalCurvedList"/>
    <dgm:cxn modelId="{B3AB7119-F93A-47D6-9F9A-94C5E7539616}" type="presParOf" srcId="{DFAEA590-8E9C-4E4C-8CF1-AEBCE23EE879}" destId="{7131170D-6911-4137-AF61-9255CCA145F2}" srcOrd="4" destOrd="0" presId="urn:microsoft.com/office/officeart/2008/layout/VerticalCurvedList"/>
    <dgm:cxn modelId="{B5A97ECC-E5B0-49BC-B8AC-2343213113E1}" type="presParOf" srcId="{7131170D-6911-4137-AF61-9255CCA145F2}" destId="{4BD90E1D-0EEE-483A-9566-3C70C93D4580}" srcOrd="0" destOrd="0" presId="urn:microsoft.com/office/officeart/2008/layout/VerticalCurvedList"/>
    <dgm:cxn modelId="{B2E145E1-BBF0-4E76-A09C-C6FDE71C3AC9}" type="presParOf" srcId="{DFAEA590-8E9C-4E4C-8CF1-AEBCE23EE879}" destId="{133FD959-69E6-46DA-B2D3-746E76FEF9C8}" srcOrd="5" destOrd="0" presId="urn:microsoft.com/office/officeart/2008/layout/VerticalCurvedList"/>
    <dgm:cxn modelId="{223ABCC6-564C-4248-AD48-812177EC9901}" type="presParOf" srcId="{DFAEA590-8E9C-4E4C-8CF1-AEBCE23EE879}" destId="{8A547A9B-1A1C-4630-96AF-7B8BB76F55FF}" srcOrd="6" destOrd="0" presId="urn:microsoft.com/office/officeart/2008/layout/VerticalCurvedList"/>
    <dgm:cxn modelId="{2E4FF709-98D7-476E-B696-54968E0D75FD}" type="presParOf" srcId="{8A547A9B-1A1C-4630-96AF-7B8BB76F55FF}" destId="{5236312C-00DC-4E7B-860A-CC5632D47CF5}" srcOrd="0" destOrd="0" presId="urn:microsoft.com/office/officeart/2008/layout/VerticalCurvedList"/>
    <dgm:cxn modelId="{C6CF7409-5F97-4234-B7A5-C686F8A57F25}" type="presParOf" srcId="{DFAEA590-8E9C-4E4C-8CF1-AEBCE23EE879}" destId="{35F1C6E1-4ACD-4A77-987A-C007CD1E8412}" srcOrd="7" destOrd="0" presId="urn:microsoft.com/office/officeart/2008/layout/VerticalCurvedList"/>
    <dgm:cxn modelId="{C15CD4A6-E535-413E-A999-8952EC056B3E}" type="presParOf" srcId="{DFAEA590-8E9C-4E4C-8CF1-AEBCE23EE879}" destId="{9539488D-F996-429C-947E-A9C222DA8771}" srcOrd="8" destOrd="0" presId="urn:microsoft.com/office/officeart/2008/layout/VerticalCurvedList"/>
    <dgm:cxn modelId="{A36E171A-66AA-4F47-A2C2-B46D51B0EC24}" type="presParOf" srcId="{9539488D-F996-429C-947E-A9C222DA8771}" destId="{C01EF3B5-20C5-4676-A159-BE9343239607}" srcOrd="0" destOrd="0" presId="urn:microsoft.com/office/officeart/2008/layout/VerticalCurvedList"/>
    <dgm:cxn modelId="{7E739393-C09F-4B2C-8394-FF57B011C379}" type="presParOf" srcId="{DFAEA590-8E9C-4E4C-8CF1-AEBCE23EE879}" destId="{6F84A125-BABC-47A8-AD1C-F6D8A1B3F2BD}" srcOrd="9" destOrd="0" presId="urn:microsoft.com/office/officeart/2008/layout/VerticalCurvedList"/>
    <dgm:cxn modelId="{301E23DF-B37D-4E62-84DE-3008E0A916CF}" type="presParOf" srcId="{DFAEA590-8E9C-4E4C-8CF1-AEBCE23EE879}" destId="{784AD016-E029-43B1-9640-636A309F30FC}" srcOrd="10" destOrd="0" presId="urn:microsoft.com/office/officeart/2008/layout/VerticalCurvedList"/>
    <dgm:cxn modelId="{5AD71856-5662-4441-AF7C-D93895F8DF93}" type="presParOf" srcId="{784AD016-E029-43B1-9640-636A309F30FC}" destId="{0B262FC8-7550-4755-874C-BDAF864FF3F1}" srcOrd="0" destOrd="0" presId="urn:microsoft.com/office/officeart/2008/layout/VerticalCurvedList"/>
    <dgm:cxn modelId="{7535F6FA-AFBB-4C3E-B27A-C438E9C1365C}" type="presParOf" srcId="{DFAEA590-8E9C-4E4C-8CF1-AEBCE23EE879}" destId="{60B0E305-3011-4206-B3CF-C195496F6B2D}" srcOrd="11" destOrd="0" presId="urn:microsoft.com/office/officeart/2008/layout/VerticalCurvedList"/>
    <dgm:cxn modelId="{805ACAD8-8FC6-4E6E-B93D-9FA855135DA3}" type="presParOf" srcId="{DFAEA590-8E9C-4E4C-8CF1-AEBCE23EE879}" destId="{2B3697CB-8196-4CE9-A4F3-98A186E97F17}" srcOrd="12" destOrd="0" presId="urn:microsoft.com/office/officeart/2008/layout/VerticalCurvedList"/>
    <dgm:cxn modelId="{53FE575E-8A90-4CF0-8C0C-702444CD4870}" type="presParOf" srcId="{2B3697CB-8196-4CE9-A4F3-98A186E97F17}" destId="{6B226AF1-7E15-460A-BA64-525C7801618A}" srcOrd="0" destOrd="0" presId="urn:microsoft.com/office/officeart/2008/layout/VerticalCurvedList"/>
    <dgm:cxn modelId="{50A0E989-8E2A-4553-857E-2A89AF59338A}" type="presParOf" srcId="{DFAEA590-8E9C-4E4C-8CF1-AEBCE23EE879}" destId="{5607F292-E1C1-4BB4-A95F-384B9EB97960}" srcOrd="13" destOrd="0" presId="urn:microsoft.com/office/officeart/2008/layout/VerticalCurvedList"/>
    <dgm:cxn modelId="{E7381FE8-159F-4C50-A00B-00B03FA26CBE}" type="presParOf" srcId="{DFAEA590-8E9C-4E4C-8CF1-AEBCE23EE879}" destId="{005A754A-AF64-4180-9962-0CF6FF39CF88}" srcOrd="14" destOrd="0" presId="urn:microsoft.com/office/officeart/2008/layout/VerticalCurvedList"/>
    <dgm:cxn modelId="{17E62349-5C51-463D-8334-93689998F7B6}" type="presParOf" srcId="{005A754A-AF64-4180-9962-0CF6FF39CF88}" destId="{111AE4AF-1496-4A0A-A8C4-DF32EAB24E74}"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C2B771C-2584-4D73-83A1-13ACE9797CA9}"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tr-TR"/>
        </a:p>
      </dgm:t>
    </dgm:pt>
    <dgm:pt modelId="{508F8439-2E48-4FF7-BB61-B20BBD1A33D4}">
      <dgm:prSet phldrT="[Metin]" custT="1"/>
      <dgm:spPr/>
      <dgm:t>
        <a:bodyPr/>
        <a:lstStyle/>
        <a:p>
          <a:r>
            <a:rPr lang="tr-TR" sz="1800" dirty="0" smtClean="0"/>
            <a:t>İşletmenizin performansını analiz etmenize yardımcı olur.</a:t>
          </a:r>
          <a:endParaRPr lang="tr-TR" sz="1800" dirty="0"/>
        </a:p>
      </dgm:t>
    </dgm:pt>
    <dgm:pt modelId="{ED9B1862-ACE8-42E9-BFFD-219FDE9A54BE}" type="parTrans" cxnId="{ED8E9C71-49C0-4173-B394-66D57E58D071}">
      <dgm:prSet/>
      <dgm:spPr/>
      <dgm:t>
        <a:bodyPr/>
        <a:lstStyle/>
        <a:p>
          <a:endParaRPr lang="tr-TR"/>
        </a:p>
      </dgm:t>
    </dgm:pt>
    <dgm:pt modelId="{BFD5D1B8-687C-4BDC-A085-5981AC763D3A}" type="sibTrans" cxnId="{ED8E9C71-49C0-4173-B394-66D57E58D071}">
      <dgm:prSet/>
      <dgm:spPr/>
      <dgm:t>
        <a:bodyPr/>
        <a:lstStyle/>
        <a:p>
          <a:endParaRPr lang="tr-TR"/>
        </a:p>
      </dgm:t>
    </dgm:pt>
    <dgm:pt modelId="{5CC2F134-1673-4E3F-8947-F3860F91EEA5}">
      <dgm:prSet phldrT="[Metin]" custT="1"/>
      <dgm:spPr/>
      <dgm:t>
        <a:bodyPr/>
        <a:lstStyle/>
        <a:p>
          <a:r>
            <a:rPr lang="tr-TR" sz="1800" dirty="0" smtClean="0"/>
            <a:t>Pazarlamada sorun yaşıyorsanız bunu keşfetmenizi ve aksiyon almanızı sağlar.</a:t>
          </a:r>
          <a:endParaRPr lang="tr-TR" sz="1800" dirty="0"/>
        </a:p>
      </dgm:t>
    </dgm:pt>
    <dgm:pt modelId="{E08F6F64-5DC9-400D-95A4-B6F2098EA587}" type="parTrans" cxnId="{34CEEC65-2DDA-43F3-B3BD-2B6DB0E137B1}">
      <dgm:prSet/>
      <dgm:spPr/>
      <dgm:t>
        <a:bodyPr/>
        <a:lstStyle/>
        <a:p>
          <a:endParaRPr lang="tr-TR"/>
        </a:p>
      </dgm:t>
    </dgm:pt>
    <dgm:pt modelId="{73827A6C-5965-4D6C-86C9-7D39349077FF}" type="sibTrans" cxnId="{34CEEC65-2DDA-43F3-B3BD-2B6DB0E137B1}">
      <dgm:prSet/>
      <dgm:spPr/>
      <dgm:t>
        <a:bodyPr/>
        <a:lstStyle/>
        <a:p>
          <a:endParaRPr lang="tr-TR"/>
        </a:p>
      </dgm:t>
    </dgm:pt>
    <dgm:pt modelId="{0F926494-381C-4784-B3E9-EDD38418ED1B}">
      <dgm:prSet phldrT="[Metin]" custT="1"/>
      <dgm:spPr/>
      <dgm:t>
        <a:bodyPr/>
        <a:lstStyle/>
        <a:p>
          <a:r>
            <a:rPr lang="tr-TR" sz="1800" dirty="0" smtClean="0">
              <a:latin typeface="Times New Roman" panose="02020603050405020304" pitchFamily="18" charset="0"/>
              <a:cs typeface="Times New Roman" panose="02020603050405020304" pitchFamily="18" charset="0"/>
            </a:rPr>
            <a:t>Yeni tüketici kitleleri kazanmanıza yardımcı olur.</a:t>
          </a:r>
          <a:endParaRPr lang="tr-TR" sz="1800" dirty="0"/>
        </a:p>
      </dgm:t>
    </dgm:pt>
    <dgm:pt modelId="{FD3F4405-B814-4F9B-A3A4-47141B710F65}" type="parTrans" cxnId="{FACB3A62-4F54-4506-8ECB-43D52874558C}">
      <dgm:prSet/>
      <dgm:spPr/>
      <dgm:t>
        <a:bodyPr/>
        <a:lstStyle/>
        <a:p>
          <a:endParaRPr lang="tr-TR"/>
        </a:p>
      </dgm:t>
    </dgm:pt>
    <dgm:pt modelId="{35FFD516-2CFD-4D66-B793-906C17E8B304}" type="sibTrans" cxnId="{FACB3A62-4F54-4506-8ECB-43D52874558C}">
      <dgm:prSet/>
      <dgm:spPr/>
      <dgm:t>
        <a:bodyPr/>
        <a:lstStyle/>
        <a:p>
          <a:endParaRPr lang="tr-TR"/>
        </a:p>
      </dgm:t>
    </dgm:pt>
    <dgm:pt modelId="{63A0A491-EEC1-45A2-9065-8486AA2933CF}">
      <dgm:prSet phldrT="[Metin]" custT="1"/>
      <dgm:spPr/>
      <dgm:t>
        <a:bodyPr/>
        <a:lstStyle/>
        <a:p>
          <a:r>
            <a:rPr lang="tr-TR" sz="1800" dirty="0" smtClean="0">
              <a:latin typeface="Times New Roman" panose="02020603050405020304" pitchFamily="18" charset="0"/>
              <a:cs typeface="Times New Roman" panose="02020603050405020304" pitchFamily="18" charset="0"/>
            </a:rPr>
            <a:t>Tüketicinin, sadakatini arttırmak için yöntemler geliştirmenize yardımcı olur.</a:t>
          </a:r>
          <a:endParaRPr lang="tr-TR" sz="1800" dirty="0"/>
        </a:p>
      </dgm:t>
    </dgm:pt>
    <dgm:pt modelId="{0955B221-FB43-41DD-9B72-CCFC6B6DF36B}" type="parTrans" cxnId="{E714865E-53FD-4303-A130-E9AAEE9A248E}">
      <dgm:prSet/>
      <dgm:spPr/>
      <dgm:t>
        <a:bodyPr/>
        <a:lstStyle/>
        <a:p>
          <a:endParaRPr lang="tr-TR"/>
        </a:p>
      </dgm:t>
    </dgm:pt>
    <dgm:pt modelId="{49972EBD-ADBF-49A7-A46D-895EBAA69A45}" type="sibTrans" cxnId="{E714865E-53FD-4303-A130-E9AAEE9A248E}">
      <dgm:prSet/>
      <dgm:spPr/>
      <dgm:t>
        <a:bodyPr/>
        <a:lstStyle/>
        <a:p>
          <a:endParaRPr lang="tr-TR"/>
        </a:p>
      </dgm:t>
    </dgm:pt>
    <dgm:pt modelId="{AC73576E-AAB0-475B-994E-0819FCD0C0AB}">
      <dgm:prSet phldrT="[Metin]" custT="1"/>
      <dgm:spPr/>
      <dgm:t>
        <a:bodyPr/>
        <a:lstStyle/>
        <a:p>
          <a:r>
            <a:rPr lang="tr-TR" sz="1800" dirty="0" smtClean="0">
              <a:latin typeface="Times New Roman" panose="02020603050405020304" pitchFamily="18" charset="0"/>
              <a:cs typeface="Times New Roman" panose="02020603050405020304" pitchFamily="18" charset="0"/>
            </a:rPr>
            <a:t>Piyasada rakiplerinize göre hangi konumda olduğunuzu keşfetme şansı sunar.</a:t>
          </a:r>
          <a:endParaRPr lang="tr-TR" sz="1800" dirty="0"/>
        </a:p>
      </dgm:t>
    </dgm:pt>
    <dgm:pt modelId="{27D472BE-6F01-4632-AB61-16570B9D3B1C}" type="parTrans" cxnId="{96B86A6A-5EF1-4A6A-951C-360513CB5EE1}">
      <dgm:prSet/>
      <dgm:spPr/>
      <dgm:t>
        <a:bodyPr/>
        <a:lstStyle/>
        <a:p>
          <a:endParaRPr lang="tr-TR"/>
        </a:p>
      </dgm:t>
    </dgm:pt>
    <dgm:pt modelId="{925E25A2-8FE3-4F99-8416-2F735554D393}" type="sibTrans" cxnId="{96B86A6A-5EF1-4A6A-951C-360513CB5EE1}">
      <dgm:prSet/>
      <dgm:spPr/>
      <dgm:t>
        <a:bodyPr/>
        <a:lstStyle/>
        <a:p>
          <a:endParaRPr lang="tr-TR"/>
        </a:p>
      </dgm:t>
    </dgm:pt>
    <dgm:pt modelId="{4AF45D98-4A11-43A6-BA67-062ABA781301}" type="pres">
      <dgm:prSet presAssocID="{FC2B771C-2584-4D73-83A1-13ACE9797CA9}" presName="Name0" presStyleCnt="0">
        <dgm:presLayoutVars>
          <dgm:dir/>
          <dgm:resizeHandles val="exact"/>
        </dgm:presLayoutVars>
      </dgm:prSet>
      <dgm:spPr/>
      <dgm:t>
        <a:bodyPr/>
        <a:lstStyle/>
        <a:p>
          <a:endParaRPr lang="tr-TR"/>
        </a:p>
      </dgm:t>
    </dgm:pt>
    <dgm:pt modelId="{DF98C1B4-9737-4F9E-A107-B240C0C4A772}" type="pres">
      <dgm:prSet presAssocID="{FC2B771C-2584-4D73-83A1-13ACE9797CA9}" presName="cycle" presStyleCnt="0"/>
      <dgm:spPr/>
    </dgm:pt>
    <dgm:pt modelId="{CB59AAE2-CCE2-4CBF-B274-BA1E06775538}" type="pres">
      <dgm:prSet presAssocID="{508F8439-2E48-4FF7-BB61-B20BBD1A33D4}" presName="nodeFirstNode" presStyleLbl="node1" presStyleIdx="0" presStyleCnt="5" custScaleX="143086">
        <dgm:presLayoutVars>
          <dgm:bulletEnabled val="1"/>
        </dgm:presLayoutVars>
      </dgm:prSet>
      <dgm:spPr/>
      <dgm:t>
        <a:bodyPr/>
        <a:lstStyle/>
        <a:p>
          <a:endParaRPr lang="tr-TR"/>
        </a:p>
      </dgm:t>
    </dgm:pt>
    <dgm:pt modelId="{FFD5C764-E800-4420-ACF2-0D9B8D7F6937}" type="pres">
      <dgm:prSet presAssocID="{BFD5D1B8-687C-4BDC-A085-5981AC763D3A}" presName="sibTransFirstNode" presStyleLbl="bgShp" presStyleIdx="0" presStyleCnt="1"/>
      <dgm:spPr/>
      <dgm:t>
        <a:bodyPr/>
        <a:lstStyle/>
        <a:p>
          <a:endParaRPr lang="tr-TR"/>
        </a:p>
      </dgm:t>
    </dgm:pt>
    <dgm:pt modelId="{D8678290-17A3-4850-B0EE-DA7EF720C744}" type="pres">
      <dgm:prSet presAssocID="{5CC2F134-1673-4E3F-8947-F3860F91EEA5}" presName="nodeFollowingNodes" presStyleLbl="node1" presStyleIdx="1" presStyleCnt="5" custScaleX="104408" custScaleY="131546" custRadScaleRad="129268" custRadScaleInc="10332">
        <dgm:presLayoutVars>
          <dgm:bulletEnabled val="1"/>
        </dgm:presLayoutVars>
      </dgm:prSet>
      <dgm:spPr/>
      <dgm:t>
        <a:bodyPr/>
        <a:lstStyle/>
        <a:p>
          <a:endParaRPr lang="tr-TR"/>
        </a:p>
      </dgm:t>
    </dgm:pt>
    <dgm:pt modelId="{4A9F53B0-EA8A-48AF-AD3D-05D70797B5B4}" type="pres">
      <dgm:prSet presAssocID="{0F926494-381C-4784-B3E9-EDD38418ED1B}" presName="nodeFollowingNodes" presStyleLbl="node1" presStyleIdx="2" presStyleCnt="5" custScaleX="113627" custScaleY="131661" custRadScaleRad="113994" custRadScaleInc="-30711">
        <dgm:presLayoutVars>
          <dgm:bulletEnabled val="1"/>
        </dgm:presLayoutVars>
      </dgm:prSet>
      <dgm:spPr/>
      <dgm:t>
        <a:bodyPr/>
        <a:lstStyle/>
        <a:p>
          <a:endParaRPr lang="tr-TR"/>
        </a:p>
      </dgm:t>
    </dgm:pt>
    <dgm:pt modelId="{0C9E005F-F0DB-4866-B989-69DF81444C26}" type="pres">
      <dgm:prSet presAssocID="{63A0A491-EEC1-45A2-9065-8486AA2933CF}" presName="nodeFollowingNodes" presStyleLbl="node1" presStyleIdx="3" presStyleCnt="5" custScaleY="124040" custRadScaleRad="97606" custRadScaleInc="14766">
        <dgm:presLayoutVars>
          <dgm:bulletEnabled val="1"/>
        </dgm:presLayoutVars>
      </dgm:prSet>
      <dgm:spPr/>
      <dgm:t>
        <a:bodyPr/>
        <a:lstStyle/>
        <a:p>
          <a:endParaRPr lang="tr-TR"/>
        </a:p>
      </dgm:t>
    </dgm:pt>
    <dgm:pt modelId="{3631E880-CF48-40C8-812A-CFD16228E2D7}" type="pres">
      <dgm:prSet presAssocID="{AC73576E-AAB0-475B-994E-0819FCD0C0AB}" presName="nodeFollowingNodes" presStyleLbl="node1" presStyleIdx="4" presStyleCnt="5" custScaleY="141363" custRadScaleRad="120627" custRadScaleInc="-8901">
        <dgm:presLayoutVars>
          <dgm:bulletEnabled val="1"/>
        </dgm:presLayoutVars>
      </dgm:prSet>
      <dgm:spPr/>
      <dgm:t>
        <a:bodyPr/>
        <a:lstStyle/>
        <a:p>
          <a:endParaRPr lang="tr-TR"/>
        </a:p>
      </dgm:t>
    </dgm:pt>
  </dgm:ptLst>
  <dgm:cxnLst>
    <dgm:cxn modelId="{0A65BE8E-9489-4F04-8D3F-99CE7F343170}" type="presOf" srcId="{508F8439-2E48-4FF7-BB61-B20BBD1A33D4}" destId="{CB59AAE2-CCE2-4CBF-B274-BA1E06775538}" srcOrd="0" destOrd="0" presId="urn:microsoft.com/office/officeart/2005/8/layout/cycle3"/>
    <dgm:cxn modelId="{90B11C77-D2EA-4FD5-9FD5-11E92068FA30}" type="presOf" srcId="{5CC2F134-1673-4E3F-8947-F3860F91EEA5}" destId="{D8678290-17A3-4850-B0EE-DA7EF720C744}" srcOrd="0" destOrd="0" presId="urn:microsoft.com/office/officeart/2005/8/layout/cycle3"/>
    <dgm:cxn modelId="{E33228F3-4EA4-4E58-A4AE-4261BFA94A0C}" type="presOf" srcId="{BFD5D1B8-687C-4BDC-A085-5981AC763D3A}" destId="{FFD5C764-E800-4420-ACF2-0D9B8D7F6937}" srcOrd="0" destOrd="0" presId="urn:microsoft.com/office/officeart/2005/8/layout/cycle3"/>
    <dgm:cxn modelId="{FDC79CAE-D47F-41DC-83BE-2B3FE3B663EF}" type="presOf" srcId="{FC2B771C-2584-4D73-83A1-13ACE9797CA9}" destId="{4AF45D98-4A11-43A6-BA67-062ABA781301}" srcOrd="0" destOrd="0" presId="urn:microsoft.com/office/officeart/2005/8/layout/cycle3"/>
    <dgm:cxn modelId="{7D833CDD-F8B1-4E75-AFE8-8322A9C6CEF7}" type="presOf" srcId="{0F926494-381C-4784-B3E9-EDD38418ED1B}" destId="{4A9F53B0-EA8A-48AF-AD3D-05D70797B5B4}" srcOrd="0" destOrd="0" presId="urn:microsoft.com/office/officeart/2005/8/layout/cycle3"/>
    <dgm:cxn modelId="{ED8E9C71-49C0-4173-B394-66D57E58D071}" srcId="{FC2B771C-2584-4D73-83A1-13ACE9797CA9}" destId="{508F8439-2E48-4FF7-BB61-B20BBD1A33D4}" srcOrd="0" destOrd="0" parTransId="{ED9B1862-ACE8-42E9-BFFD-219FDE9A54BE}" sibTransId="{BFD5D1B8-687C-4BDC-A085-5981AC763D3A}"/>
    <dgm:cxn modelId="{5CB80EE0-1862-4F49-91EF-1CD2F35A405E}" type="presOf" srcId="{63A0A491-EEC1-45A2-9065-8486AA2933CF}" destId="{0C9E005F-F0DB-4866-B989-69DF81444C26}" srcOrd="0" destOrd="0" presId="urn:microsoft.com/office/officeart/2005/8/layout/cycle3"/>
    <dgm:cxn modelId="{96B86A6A-5EF1-4A6A-951C-360513CB5EE1}" srcId="{FC2B771C-2584-4D73-83A1-13ACE9797CA9}" destId="{AC73576E-AAB0-475B-994E-0819FCD0C0AB}" srcOrd="4" destOrd="0" parTransId="{27D472BE-6F01-4632-AB61-16570B9D3B1C}" sibTransId="{925E25A2-8FE3-4F99-8416-2F735554D393}"/>
    <dgm:cxn modelId="{E714865E-53FD-4303-A130-E9AAEE9A248E}" srcId="{FC2B771C-2584-4D73-83A1-13ACE9797CA9}" destId="{63A0A491-EEC1-45A2-9065-8486AA2933CF}" srcOrd="3" destOrd="0" parTransId="{0955B221-FB43-41DD-9B72-CCFC6B6DF36B}" sibTransId="{49972EBD-ADBF-49A7-A46D-895EBAA69A45}"/>
    <dgm:cxn modelId="{34CEEC65-2DDA-43F3-B3BD-2B6DB0E137B1}" srcId="{FC2B771C-2584-4D73-83A1-13ACE9797CA9}" destId="{5CC2F134-1673-4E3F-8947-F3860F91EEA5}" srcOrd="1" destOrd="0" parTransId="{E08F6F64-5DC9-400D-95A4-B6F2098EA587}" sibTransId="{73827A6C-5965-4D6C-86C9-7D39349077FF}"/>
    <dgm:cxn modelId="{FACB3A62-4F54-4506-8ECB-43D52874558C}" srcId="{FC2B771C-2584-4D73-83A1-13ACE9797CA9}" destId="{0F926494-381C-4784-B3E9-EDD38418ED1B}" srcOrd="2" destOrd="0" parTransId="{FD3F4405-B814-4F9B-A3A4-47141B710F65}" sibTransId="{35FFD516-2CFD-4D66-B793-906C17E8B304}"/>
    <dgm:cxn modelId="{AB6A0F1B-FA83-4DD3-B1D0-9B9C2938CD1D}" type="presOf" srcId="{AC73576E-AAB0-475B-994E-0819FCD0C0AB}" destId="{3631E880-CF48-40C8-812A-CFD16228E2D7}" srcOrd="0" destOrd="0" presId="urn:microsoft.com/office/officeart/2005/8/layout/cycle3"/>
    <dgm:cxn modelId="{2966750E-58E2-4DFA-A978-D2FB19B6A51E}" type="presParOf" srcId="{4AF45D98-4A11-43A6-BA67-062ABA781301}" destId="{DF98C1B4-9737-4F9E-A107-B240C0C4A772}" srcOrd="0" destOrd="0" presId="urn:microsoft.com/office/officeart/2005/8/layout/cycle3"/>
    <dgm:cxn modelId="{04FAAB35-F51E-44C8-B46A-D9222281A29F}" type="presParOf" srcId="{DF98C1B4-9737-4F9E-A107-B240C0C4A772}" destId="{CB59AAE2-CCE2-4CBF-B274-BA1E06775538}" srcOrd="0" destOrd="0" presId="urn:microsoft.com/office/officeart/2005/8/layout/cycle3"/>
    <dgm:cxn modelId="{9C91485E-1BF3-453E-B1E3-6DB562E82DD7}" type="presParOf" srcId="{DF98C1B4-9737-4F9E-A107-B240C0C4A772}" destId="{FFD5C764-E800-4420-ACF2-0D9B8D7F6937}" srcOrd="1" destOrd="0" presId="urn:microsoft.com/office/officeart/2005/8/layout/cycle3"/>
    <dgm:cxn modelId="{6D202AAB-A828-4744-94C2-7C4BF2B9F281}" type="presParOf" srcId="{DF98C1B4-9737-4F9E-A107-B240C0C4A772}" destId="{D8678290-17A3-4850-B0EE-DA7EF720C744}" srcOrd="2" destOrd="0" presId="urn:microsoft.com/office/officeart/2005/8/layout/cycle3"/>
    <dgm:cxn modelId="{4CC5595C-8464-463C-B5D6-6437CC8F7A7F}" type="presParOf" srcId="{DF98C1B4-9737-4F9E-A107-B240C0C4A772}" destId="{4A9F53B0-EA8A-48AF-AD3D-05D70797B5B4}" srcOrd="3" destOrd="0" presId="urn:microsoft.com/office/officeart/2005/8/layout/cycle3"/>
    <dgm:cxn modelId="{243E0FFA-4941-4427-9A9A-AFD15604A0DF}" type="presParOf" srcId="{DF98C1B4-9737-4F9E-A107-B240C0C4A772}" destId="{0C9E005F-F0DB-4866-B989-69DF81444C26}" srcOrd="4" destOrd="0" presId="urn:microsoft.com/office/officeart/2005/8/layout/cycle3"/>
    <dgm:cxn modelId="{B3F38BB6-A882-4768-9178-1B773B06757C}" type="presParOf" srcId="{DF98C1B4-9737-4F9E-A107-B240C0C4A772}" destId="{3631E880-CF48-40C8-812A-CFD16228E2D7}" srcOrd="5"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3A28B00-0FD2-4BF8-BEF6-0AE67D7D418B}" type="doc">
      <dgm:prSet loTypeId="urn:microsoft.com/office/officeart/2005/8/layout/arrow5" loCatId="process" qsTypeId="urn:microsoft.com/office/officeart/2005/8/quickstyle/simple1" qsCatId="simple" csTypeId="urn:microsoft.com/office/officeart/2005/8/colors/accent1_2" csCatId="accent1" phldr="1"/>
      <dgm:spPr/>
      <dgm:t>
        <a:bodyPr/>
        <a:lstStyle/>
        <a:p>
          <a:endParaRPr lang="tr-TR"/>
        </a:p>
      </dgm:t>
    </dgm:pt>
    <dgm:pt modelId="{5A99F378-5D8C-4193-B329-03888DAD7D5C}">
      <dgm:prSet phldrT="[Metin]" custT="1"/>
      <dgm:spPr/>
      <dgm:t>
        <a:bodyPr/>
        <a:lstStyle/>
        <a:p>
          <a:r>
            <a:rPr lang="tr-TR" sz="1800" dirty="0" smtClean="0">
              <a:latin typeface="Times New Roman" panose="02020603050405020304" pitchFamily="18" charset="0"/>
              <a:cs typeface="Times New Roman" panose="02020603050405020304" pitchFamily="18" charset="0"/>
            </a:rPr>
            <a:t>Performans değerlendirme araştırmaları, çalışanların yeteneklerini, potansiyelini, iş alışkanlıklarını, davranışlarını ve benzer niteliklerini diğerleriyle karşılaştırarak yapılan sistematik bir ölçümdür</a:t>
          </a:r>
          <a:r>
            <a:rPr lang="en-GB" sz="1800" dirty="0" smtClean="0">
              <a:latin typeface="Times New Roman" panose="02020603050405020304" pitchFamily="18" charset="0"/>
              <a:cs typeface="Times New Roman" panose="02020603050405020304" pitchFamily="18" charset="0"/>
            </a:rPr>
            <a:t>. </a:t>
          </a:r>
          <a:endParaRPr lang="tr-TR" sz="1800" dirty="0"/>
        </a:p>
      </dgm:t>
    </dgm:pt>
    <dgm:pt modelId="{73AAF56D-A9C7-4BF3-976B-64C133FD1798}" type="parTrans" cxnId="{3B76799A-63B3-46EE-9A3D-5120E09F8AFE}">
      <dgm:prSet/>
      <dgm:spPr/>
      <dgm:t>
        <a:bodyPr/>
        <a:lstStyle/>
        <a:p>
          <a:endParaRPr lang="tr-TR"/>
        </a:p>
      </dgm:t>
    </dgm:pt>
    <dgm:pt modelId="{3F65417E-5291-4C24-8E1C-E2FD8248D8C4}" type="sibTrans" cxnId="{3B76799A-63B3-46EE-9A3D-5120E09F8AFE}">
      <dgm:prSet/>
      <dgm:spPr/>
      <dgm:t>
        <a:bodyPr/>
        <a:lstStyle/>
        <a:p>
          <a:endParaRPr lang="tr-TR"/>
        </a:p>
      </dgm:t>
    </dgm:pt>
    <dgm:pt modelId="{E0805B47-8E6D-42CB-AD4F-8BCF11045837}">
      <dgm:prSet phldrT="[Metin]" custT="1"/>
      <dgm:spPr/>
      <dgm:t>
        <a:bodyPr/>
        <a:lstStyle/>
        <a:p>
          <a:r>
            <a:rPr lang="en-GB" sz="1800" dirty="0" err="1" smtClean="0">
              <a:latin typeface="Times New Roman" panose="02020603050405020304" pitchFamily="18" charset="0"/>
              <a:cs typeface="Times New Roman" panose="02020603050405020304" pitchFamily="18" charset="0"/>
            </a:rPr>
            <a:t>Çalışanların</a:t>
          </a:r>
          <a:r>
            <a:rPr lang="en-GB" sz="1800" dirty="0" smtClean="0">
              <a:latin typeface="Times New Roman" panose="02020603050405020304" pitchFamily="18" charset="0"/>
              <a:cs typeface="Times New Roman" panose="02020603050405020304" pitchFamily="18" charset="0"/>
            </a:rPr>
            <a:t> </a:t>
          </a:r>
          <a:r>
            <a:rPr lang="en-GB" sz="1800" dirty="0" err="1" smtClean="0">
              <a:latin typeface="Times New Roman" panose="02020603050405020304" pitchFamily="18" charset="0"/>
              <a:cs typeface="Times New Roman" panose="02020603050405020304" pitchFamily="18" charset="0"/>
            </a:rPr>
            <a:t>işletme</a:t>
          </a:r>
          <a:r>
            <a:rPr lang="en-GB" sz="1800" dirty="0" smtClean="0">
              <a:latin typeface="Times New Roman" panose="02020603050405020304" pitchFamily="18" charset="0"/>
              <a:cs typeface="Times New Roman" panose="02020603050405020304" pitchFamily="18" charset="0"/>
            </a:rPr>
            <a:t> </a:t>
          </a:r>
          <a:r>
            <a:rPr lang="en-GB" sz="1800" dirty="0" err="1" smtClean="0">
              <a:latin typeface="Times New Roman" panose="02020603050405020304" pitchFamily="18" charset="0"/>
              <a:cs typeface="Times New Roman" panose="02020603050405020304" pitchFamily="18" charset="0"/>
            </a:rPr>
            <a:t>amaçlarının</a:t>
          </a:r>
          <a:r>
            <a:rPr lang="en-GB" sz="1800" dirty="0" smtClean="0">
              <a:latin typeface="Times New Roman" panose="02020603050405020304" pitchFamily="18" charset="0"/>
              <a:cs typeface="Times New Roman" panose="02020603050405020304" pitchFamily="18" charset="0"/>
            </a:rPr>
            <a:t> </a:t>
          </a:r>
          <a:r>
            <a:rPr lang="en-GB" sz="1800" dirty="0" err="1" smtClean="0">
              <a:latin typeface="Times New Roman" panose="02020603050405020304" pitchFamily="18" charset="0"/>
              <a:cs typeface="Times New Roman" panose="02020603050405020304" pitchFamily="18" charset="0"/>
            </a:rPr>
            <a:t>gerçekleşmesine</a:t>
          </a:r>
          <a:r>
            <a:rPr lang="en-GB" sz="1800" dirty="0" smtClean="0">
              <a:latin typeface="Times New Roman" panose="02020603050405020304" pitchFamily="18" charset="0"/>
              <a:cs typeface="Times New Roman" panose="02020603050405020304" pitchFamily="18" charset="0"/>
            </a:rPr>
            <a:t> </a:t>
          </a:r>
          <a:r>
            <a:rPr lang="en-GB" sz="1800" dirty="0" err="1" smtClean="0">
              <a:latin typeface="Times New Roman" panose="02020603050405020304" pitchFamily="18" charset="0"/>
              <a:cs typeface="Times New Roman" panose="02020603050405020304" pitchFamily="18" charset="0"/>
            </a:rPr>
            <a:t>yapmış</a:t>
          </a:r>
          <a:r>
            <a:rPr lang="en-GB" sz="1800" dirty="0" smtClean="0">
              <a:latin typeface="Times New Roman" panose="02020603050405020304" pitchFamily="18" charset="0"/>
              <a:cs typeface="Times New Roman" panose="02020603050405020304" pitchFamily="18" charset="0"/>
            </a:rPr>
            <a:t> </a:t>
          </a:r>
          <a:r>
            <a:rPr lang="en-GB" sz="1800" dirty="0" err="1" smtClean="0">
              <a:latin typeface="Times New Roman" panose="02020603050405020304" pitchFamily="18" charset="0"/>
              <a:cs typeface="Times New Roman" panose="02020603050405020304" pitchFamily="18" charset="0"/>
            </a:rPr>
            <a:t>olduğu</a:t>
          </a:r>
          <a:r>
            <a:rPr lang="en-GB" sz="1800" dirty="0" smtClean="0">
              <a:latin typeface="Times New Roman" panose="02020603050405020304" pitchFamily="18" charset="0"/>
              <a:cs typeface="Times New Roman" panose="02020603050405020304" pitchFamily="18" charset="0"/>
            </a:rPr>
            <a:t> </a:t>
          </a:r>
          <a:r>
            <a:rPr lang="en-GB" sz="1800" dirty="0" err="1" smtClean="0">
              <a:latin typeface="Times New Roman" panose="02020603050405020304" pitchFamily="18" charset="0"/>
              <a:cs typeface="Times New Roman" panose="02020603050405020304" pitchFamily="18" charset="0"/>
            </a:rPr>
            <a:t>katkının</a:t>
          </a:r>
          <a:r>
            <a:rPr lang="en-GB" sz="1800" dirty="0" smtClean="0">
              <a:latin typeface="Times New Roman" panose="02020603050405020304" pitchFamily="18" charset="0"/>
              <a:cs typeface="Times New Roman" panose="02020603050405020304" pitchFamily="18" charset="0"/>
            </a:rPr>
            <a:t> </a:t>
          </a:r>
          <a:r>
            <a:rPr lang="en-GB" sz="1800" dirty="0" err="1" smtClean="0">
              <a:latin typeface="Times New Roman" panose="02020603050405020304" pitchFamily="18" charset="0"/>
              <a:cs typeface="Times New Roman" panose="02020603050405020304" pitchFamily="18" charset="0"/>
            </a:rPr>
            <a:t>ölçümlenmesidir</a:t>
          </a:r>
          <a:r>
            <a:rPr lang="en-GB" sz="1800" dirty="0" smtClean="0">
              <a:latin typeface="Times New Roman" panose="02020603050405020304" pitchFamily="18" charset="0"/>
              <a:cs typeface="Times New Roman" panose="02020603050405020304" pitchFamily="18" charset="0"/>
            </a:rPr>
            <a:t>. </a:t>
          </a:r>
          <a:r>
            <a:rPr lang="en-GB" sz="1800" dirty="0" err="1" smtClean="0">
              <a:latin typeface="Times New Roman" panose="02020603050405020304" pitchFamily="18" charset="0"/>
              <a:cs typeface="Times New Roman" panose="02020603050405020304" pitchFamily="18" charset="0"/>
            </a:rPr>
            <a:t>Diğer</a:t>
          </a:r>
          <a:r>
            <a:rPr lang="en-GB" sz="1800" dirty="0" smtClean="0">
              <a:latin typeface="Times New Roman" panose="02020603050405020304" pitchFamily="18" charset="0"/>
              <a:cs typeface="Times New Roman" panose="02020603050405020304" pitchFamily="18" charset="0"/>
            </a:rPr>
            <a:t> </a:t>
          </a:r>
          <a:r>
            <a:rPr lang="en-GB" sz="1800" dirty="0" err="1" smtClean="0">
              <a:latin typeface="Times New Roman" panose="02020603050405020304" pitchFamily="18" charset="0"/>
              <a:cs typeface="Times New Roman" panose="02020603050405020304" pitchFamily="18" charset="0"/>
            </a:rPr>
            <a:t>bir</a:t>
          </a:r>
          <a:r>
            <a:rPr lang="en-GB" sz="1800" dirty="0" smtClean="0">
              <a:latin typeface="Times New Roman" panose="02020603050405020304" pitchFamily="18" charset="0"/>
              <a:cs typeface="Times New Roman" panose="02020603050405020304" pitchFamily="18" charset="0"/>
            </a:rPr>
            <a:t> </a:t>
          </a:r>
          <a:r>
            <a:rPr lang="en-GB" sz="1800" dirty="0" err="1" smtClean="0">
              <a:latin typeface="Times New Roman" panose="02020603050405020304" pitchFamily="18" charset="0"/>
              <a:cs typeface="Times New Roman" panose="02020603050405020304" pitchFamily="18" charset="0"/>
            </a:rPr>
            <a:t>deyişle</a:t>
          </a:r>
          <a:r>
            <a:rPr lang="en-GB" sz="1800" dirty="0" smtClean="0">
              <a:latin typeface="Times New Roman" panose="02020603050405020304" pitchFamily="18" charset="0"/>
              <a:cs typeface="Times New Roman" panose="02020603050405020304" pitchFamily="18" charset="0"/>
            </a:rPr>
            <a:t> </a:t>
          </a:r>
          <a:r>
            <a:rPr lang="en-GB" sz="1800" dirty="0" err="1" smtClean="0">
              <a:latin typeface="Times New Roman" panose="02020603050405020304" pitchFamily="18" charset="0"/>
              <a:cs typeface="Times New Roman" panose="02020603050405020304" pitchFamily="18" charset="0"/>
            </a:rPr>
            <a:t>çalışanların</a:t>
          </a:r>
          <a:r>
            <a:rPr lang="en-GB" sz="1800" dirty="0" smtClean="0">
              <a:latin typeface="Times New Roman" panose="02020603050405020304" pitchFamily="18" charset="0"/>
              <a:cs typeface="Times New Roman" panose="02020603050405020304" pitchFamily="18" charset="0"/>
            </a:rPr>
            <a:t> </a:t>
          </a:r>
          <a:r>
            <a:rPr lang="en-GB" sz="1800" dirty="0" err="1" smtClean="0">
              <a:latin typeface="Times New Roman" panose="02020603050405020304" pitchFamily="18" charset="0"/>
              <a:cs typeface="Times New Roman" panose="02020603050405020304" pitchFamily="18" charset="0"/>
            </a:rPr>
            <a:t>görev</a:t>
          </a:r>
          <a:r>
            <a:rPr lang="en-GB" sz="1800" dirty="0" smtClean="0">
              <a:latin typeface="Times New Roman" panose="02020603050405020304" pitchFamily="18" charset="0"/>
              <a:cs typeface="Times New Roman" panose="02020603050405020304" pitchFamily="18" charset="0"/>
            </a:rPr>
            <a:t> </a:t>
          </a:r>
          <a:r>
            <a:rPr lang="en-GB" sz="1800" dirty="0" err="1" smtClean="0">
              <a:latin typeface="Times New Roman" panose="02020603050405020304" pitchFamily="18" charset="0"/>
              <a:cs typeface="Times New Roman" panose="02020603050405020304" pitchFamily="18" charset="0"/>
            </a:rPr>
            <a:t>ve</a:t>
          </a:r>
          <a:r>
            <a:rPr lang="en-GB" sz="1800" dirty="0" smtClean="0">
              <a:latin typeface="Times New Roman" panose="02020603050405020304" pitchFamily="18" charset="0"/>
              <a:cs typeface="Times New Roman" panose="02020603050405020304" pitchFamily="18" charset="0"/>
            </a:rPr>
            <a:t> </a:t>
          </a:r>
          <a:r>
            <a:rPr lang="en-GB" sz="1800" dirty="0" err="1" smtClean="0">
              <a:latin typeface="Times New Roman" panose="02020603050405020304" pitchFamily="18" charset="0"/>
              <a:cs typeface="Times New Roman" panose="02020603050405020304" pitchFamily="18" charset="0"/>
            </a:rPr>
            <a:t>sorumluluklarını</a:t>
          </a:r>
          <a:r>
            <a:rPr lang="en-GB" sz="1800" dirty="0" smtClean="0">
              <a:latin typeface="Times New Roman" panose="02020603050405020304" pitchFamily="18" charset="0"/>
              <a:cs typeface="Times New Roman" panose="02020603050405020304" pitchFamily="18" charset="0"/>
            </a:rPr>
            <a:t> ne </a:t>
          </a:r>
          <a:r>
            <a:rPr lang="en-GB" sz="1800" dirty="0" err="1" smtClean="0">
              <a:latin typeface="Times New Roman" panose="02020603050405020304" pitchFamily="18" charset="0"/>
              <a:cs typeface="Times New Roman" panose="02020603050405020304" pitchFamily="18" charset="0"/>
            </a:rPr>
            <a:t>denli</a:t>
          </a:r>
          <a:r>
            <a:rPr lang="en-GB" sz="1800" dirty="0" smtClean="0">
              <a:latin typeface="Times New Roman" panose="02020603050405020304" pitchFamily="18" charset="0"/>
              <a:cs typeface="Times New Roman" panose="02020603050405020304" pitchFamily="18" charset="0"/>
            </a:rPr>
            <a:t> </a:t>
          </a:r>
          <a:r>
            <a:rPr lang="en-GB" sz="1800" dirty="0" err="1" smtClean="0">
              <a:latin typeface="Times New Roman" panose="02020603050405020304" pitchFamily="18" charset="0"/>
              <a:cs typeface="Times New Roman" panose="02020603050405020304" pitchFamily="18" charset="0"/>
            </a:rPr>
            <a:t>etkin</a:t>
          </a:r>
          <a:r>
            <a:rPr lang="en-GB" sz="1800" dirty="0" smtClean="0">
              <a:latin typeface="Times New Roman" panose="02020603050405020304" pitchFamily="18" charset="0"/>
              <a:cs typeface="Times New Roman" panose="02020603050405020304" pitchFamily="18" charset="0"/>
            </a:rPr>
            <a:t> </a:t>
          </a:r>
          <a:r>
            <a:rPr lang="en-GB" sz="1800" dirty="0" err="1" smtClean="0">
              <a:latin typeface="Times New Roman" panose="02020603050405020304" pitchFamily="18" charset="0"/>
              <a:cs typeface="Times New Roman" panose="02020603050405020304" pitchFamily="18" charset="0"/>
            </a:rPr>
            <a:t>olarak</a:t>
          </a:r>
          <a:r>
            <a:rPr lang="en-GB" sz="1800" dirty="0" smtClean="0">
              <a:latin typeface="Times New Roman" panose="02020603050405020304" pitchFamily="18" charset="0"/>
              <a:cs typeface="Times New Roman" panose="02020603050405020304" pitchFamily="18" charset="0"/>
            </a:rPr>
            <a:t> </a:t>
          </a:r>
          <a:r>
            <a:rPr lang="en-GB" sz="1800" dirty="0" err="1" smtClean="0">
              <a:latin typeface="Times New Roman" panose="02020603050405020304" pitchFamily="18" charset="0"/>
              <a:cs typeface="Times New Roman" panose="02020603050405020304" pitchFamily="18" charset="0"/>
            </a:rPr>
            <a:t>yerine</a:t>
          </a:r>
          <a:r>
            <a:rPr lang="en-GB" sz="1800" dirty="0" smtClean="0">
              <a:latin typeface="Times New Roman" panose="02020603050405020304" pitchFamily="18" charset="0"/>
              <a:cs typeface="Times New Roman" panose="02020603050405020304" pitchFamily="18" charset="0"/>
            </a:rPr>
            <a:t> </a:t>
          </a:r>
          <a:r>
            <a:rPr lang="en-GB" sz="1800" dirty="0" err="1" smtClean="0">
              <a:latin typeface="Times New Roman" panose="02020603050405020304" pitchFamily="18" charset="0"/>
              <a:cs typeface="Times New Roman" panose="02020603050405020304" pitchFamily="18" charset="0"/>
            </a:rPr>
            <a:t>getirip</a:t>
          </a:r>
          <a:r>
            <a:rPr lang="en-GB" sz="1800" dirty="0" smtClean="0">
              <a:latin typeface="Times New Roman" panose="02020603050405020304" pitchFamily="18" charset="0"/>
              <a:cs typeface="Times New Roman" panose="02020603050405020304" pitchFamily="18" charset="0"/>
            </a:rPr>
            <a:t> </a:t>
          </a:r>
          <a:r>
            <a:rPr lang="en-GB" sz="1800" dirty="0" err="1" smtClean="0">
              <a:latin typeface="Times New Roman" panose="02020603050405020304" pitchFamily="18" charset="0"/>
              <a:cs typeface="Times New Roman" panose="02020603050405020304" pitchFamily="18" charset="0"/>
            </a:rPr>
            <a:t>getirmediğinin</a:t>
          </a:r>
          <a:r>
            <a:rPr lang="en-GB" sz="1800" dirty="0" smtClean="0">
              <a:latin typeface="Times New Roman" panose="02020603050405020304" pitchFamily="18" charset="0"/>
              <a:cs typeface="Times New Roman" panose="02020603050405020304" pitchFamily="18" charset="0"/>
            </a:rPr>
            <a:t> </a:t>
          </a:r>
          <a:r>
            <a:rPr lang="en-GB" sz="1800" dirty="0" err="1" smtClean="0">
              <a:latin typeface="Times New Roman" panose="02020603050405020304" pitchFamily="18" charset="0"/>
              <a:cs typeface="Times New Roman" panose="02020603050405020304" pitchFamily="18" charset="0"/>
            </a:rPr>
            <a:t>ölçülmesidir</a:t>
          </a:r>
          <a:r>
            <a:rPr lang="en-GB" sz="1800" dirty="0" smtClean="0">
              <a:latin typeface="Times New Roman" panose="02020603050405020304" pitchFamily="18" charset="0"/>
              <a:cs typeface="Times New Roman" panose="02020603050405020304" pitchFamily="18" charset="0"/>
            </a:rPr>
            <a:t>. </a:t>
          </a:r>
          <a:endParaRPr lang="tr-TR" sz="1800" dirty="0"/>
        </a:p>
      </dgm:t>
    </dgm:pt>
    <dgm:pt modelId="{32877551-2BA7-46FE-B40D-290E50091821}" type="parTrans" cxnId="{3014358F-3152-44C3-8009-3210E2D09421}">
      <dgm:prSet/>
      <dgm:spPr/>
      <dgm:t>
        <a:bodyPr/>
        <a:lstStyle/>
        <a:p>
          <a:endParaRPr lang="tr-TR"/>
        </a:p>
      </dgm:t>
    </dgm:pt>
    <dgm:pt modelId="{491A728A-5C54-4E48-B659-7C80C708EF3C}" type="sibTrans" cxnId="{3014358F-3152-44C3-8009-3210E2D09421}">
      <dgm:prSet/>
      <dgm:spPr/>
      <dgm:t>
        <a:bodyPr/>
        <a:lstStyle/>
        <a:p>
          <a:endParaRPr lang="tr-TR"/>
        </a:p>
      </dgm:t>
    </dgm:pt>
    <dgm:pt modelId="{194FC2E5-017D-42D2-9AE6-AC4958D974B8}" type="pres">
      <dgm:prSet presAssocID="{03A28B00-0FD2-4BF8-BEF6-0AE67D7D418B}" presName="diagram" presStyleCnt="0">
        <dgm:presLayoutVars>
          <dgm:dir/>
          <dgm:resizeHandles val="exact"/>
        </dgm:presLayoutVars>
      </dgm:prSet>
      <dgm:spPr/>
      <dgm:t>
        <a:bodyPr/>
        <a:lstStyle/>
        <a:p>
          <a:endParaRPr lang="tr-TR"/>
        </a:p>
      </dgm:t>
    </dgm:pt>
    <dgm:pt modelId="{0BB9AD40-14B4-42F0-AC4D-F13437A70F80}" type="pres">
      <dgm:prSet presAssocID="{5A99F378-5D8C-4193-B329-03888DAD7D5C}" presName="arrow" presStyleLbl="node1" presStyleIdx="0" presStyleCnt="2" custScaleX="104245" custRadScaleRad="105870" custRadScaleInc="4171">
        <dgm:presLayoutVars>
          <dgm:bulletEnabled val="1"/>
        </dgm:presLayoutVars>
      </dgm:prSet>
      <dgm:spPr/>
      <dgm:t>
        <a:bodyPr/>
        <a:lstStyle/>
        <a:p>
          <a:endParaRPr lang="tr-TR"/>
        </a:p>
      </dgm:t>
    </dgm:pt>
    <dgm:pt modelId="{11F23064-A5A9-4B0B-8514-52620522E30C}" type="pres">
      <dgm:prSet presAssocID="{E0805B47-8E6D-42CB-AD4F-8BCF11045837}" presName="arrow" presStyleLbl="node1" presStyleIdx="1" presStyleCnt="2" custRadScaleRad="100124" custRadScaleInc="-3516">
        <dgm:presLayoutVars>
          <dgm:bulletEnabled val="1"/>
        </dgm:presLayoutVars>
      </dgm:prSet>
      <dgm:spPr/>
      <dgm:t>
        <a:bodyPr/>
        <a:lstStyle/>
        <a:p>
          <a:endParaRPr lang="tr-TR"/>
        </a:p>
      </dgm:t>
    </dgm:pt>
  </dgm:ptLst>
  <dgm:cxnLst>
    <dgm:cxn modelId="{3B76799A-63B3-46EE-9A3D-5120E09F8AFE}" srcId="{03A28B00-0FD2-4BF8-BEF6-0AE67D7D418B}" destId="{5A99F378-5D8C-4193-B329-03888DAD7D5C}" srcOrd="0" destOrd="0" parTransId="{73AAF56D-A9C7-4BF3-976B-64C133FD1798}" sibTransId="{3F65417E-5291-4C24-8E1C-E2FD8248D8C4}"/>
    <dgm:cxn modelId="{3014358F-3152-44C3-8009-3210E2D09421}" srcId="{03A28B00-0FD2-4BF8-BEF6-0AE67D7D418B}" destId="{E0805B47-8E6D-42CB-AD4F-8BCF11045837}" srcOrd="1" destOrd="0" parTransId="{32877551-2BA7-46FE-B40D-290E50091821}" sibTransId="{491A728A-5C54-4E48-B659-7C80C708EF3C}"/>
    <dgm:cxn modelId="{B1C33000-5F45-4E24-B899-0D5DDD6EA5D9}" type="presOf" srcId="{E0805B47-8E6D-42CB-AD4F-8BCF11045837}" destId="{11F23064-A5A9-4B0B-8514-52620522E30C}" srcOrd="0" destOrd="0" presId="urn:microsoft.com/office/officeart/2005/8/layout/arrow5"/>
    <dgm:cxn modelId="{C17DC8AF-DD46-4FC1-B43D-D53AD9A95678}" type="presOf" srcId="{5A99F378-5D8C-4193-B329-03888DAD7D5C}" destId="{0BB9AD40-14B4-42F0-AC4D-F13437A70F80}" srcOrd="0" destOrd="0" presId="urn:microsoft.com/office/officeart/2005/8/layout/arrow5"/>
    <dgm:cxn modelId="{0C83CB7B-C857-41CC-B290-7665583691B6}" type="presOf" srcId="{03A28B00-0FD2-4BF8-BEF6-0AE67D7D418B}" destId="{194FC2E5-017D-42D2-9AE6-AC4958D974B8}" srcOrd="0" destOrd="0" presId="urn:microsoft.com/office/officeart/2005/8/layout/arrow5"/>
    <dgm:cxn modelId="{F7EB85A3-802A-4413-880B-F702C2D0E655}" type="presParOf" srcId="{194FC2E5-017D-42D2-9AE6-AC4958D974B8}" destId="{0BB9AD40-14B4-42F0-AC4D-F13437A70F80}" srcOrd="0" destOrd="0" presId="urn:microsoft.com/office/officeart/2005/8/layout/arrow5"/>
    <dgm:cxn modelId="{D414F3BC-A6C4-4EF2-A84D-7342AC3F4306}" type="presParOf" srcId="{194FC2E5-017D-42D2-9AE6-AC4958D974B8}" destId="{11F23064-A5A9-4B0B-8514-52620522E30C}"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7D4D4B-B76D-4B53-A8A2-73073FA0F69F}">
      <dsp:nvSpPr>
        <dsp:cNvPr id="0" name=""/>
        <dsp:cNvSpPr/>
      </dsp:nvSpPr>
      <dsp:spPr>
        <a:xfrm>
          <a:off x="1760" y="10869"/>
          <a:ext cx="8226078" cy="391717"/>
        </a:xfrm>
        <a:prstGeom prst="chevron">
          <a:avLst/>
        </a:prstGeom>
        <a:gradFill rotWithShape="0">
          <a:gsLst>
            <a:gs pos="0">
              <a:schemeClr val="accent1">
                <a:hueOff val="0"/>
                <a:satOff val="0"/>
                <a:lumOff val="0"/>
                <a:alphaOff val="0"/>
                <a:tint val="50000"/>
                <a:satMod val="300000"/>
              </a:schemeClr>
            </a:gs>
            <a:gs pos="47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12700" rIns="0" bIns="12700" numCol="1" spcCol="1270" anchor="ctr" anchorCtr="0">
          <a:noAutofit/>
        </a:bodyPr>
        <a:lstStyle/>
        <a:p>
          <a:pPr lvl="0" algn="l" defTabSz="889000">
            <a:lnSpc>
              <a:spcPct val="90000"/>
            </a:lnSpc>
            <a:spcBef>
              <a:spcPct val="0"/>
            </a:spcBef>
            <a:spcAft>
              <a:spcPct val="35000"/>
            </a:spcAft>
          </a:pPr>
          <a:r>
            <a:rPr lang="tr-TR" sz="2000" kern="1200" dirty="0" smtClean="0">
              <a:latin typeface="Times New Roman" panose="02020603050405020304" pitchFamily="18" charset="0"/>
              <a:cs typeface="Times New Roman" panose="02020603050405020304" pitchFamily="18" charset="0"/>
            </a:rPr>
            <a:t>Kamuoyu Araştırmaları</a:t>
          </a:r>
          <a:endParaRPr lang="tr-TR" sz="2000" kern="1200" dirty="0"/>
        </a:p>
      </dsp:txBody>
      <dsp:txXfrm>
        <a:off x="197619" y="10869"/>
        <a:ext cx="7834361" cy="391717"/>
      </dsp:txXfrm>
    </dsp:sp>
    <dsp:sp modelId="{2DD7F91C-4614-497F-983A-6092C415FE13}">
      <dsp:nvSpPr>
        <dsp:cNvPr id="0" name=""/>
        <dsp:cNvSpPr/>
      </dsp:nvSpPr>
      <dsp:spPr>
        <a:xfrm>
          <a:off x="1760" y="458169"/>
          <a:ext cx="8217026" cy="391288"/>
        </a:xfrm>
        <a:prstGeom prst="chevr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12700" rIns="0" bIns="12700" numCol="1" spcCol="1270" anchor="ctr" anchorCtr="0">
          <a:noAutofit/>
        </a:bodyPr>
        <a:lstStyle/>
        <a:p>
          <a:pPr lvl="0" algn="l" defTabSz="889000">
            <a:lnSpc>
              <a:spcPct val="90000"/>
            </a:lnSpc>
            <a:spcBef>
              <a:spcPct val="0"/>
            </a:spcBef>
            <a:spcAft>
              <a:spcPct val="35000"/>
            </a:spcAft>
          </a:pPr>
          <a:r>
            <a:rPr lang="tr-TR" sz="2000" kern="1200" dirty="0" smtClean="0">
              <a:latin typeface="Times New Roman" panose="02020603050405020304" pitchFamily="18" charset="0"/>
              <a:cs typeface="Times New Roman" panose="02020603050405020304" pitchFamily="18" charset="0"/>
            </a:rPr>
            <a:t>Seçim Araştırmaları</a:t>
          </a:r>
          <a:endParaRPr lang="tr-TR" sz="2000" kern="1200" dirty="0"/>
        </a:p>
      </dsp:txBody>
      <dsp:txXfrm>
        <a:off x="197404" y="458169"/>
        <a:ext cx="7825738" cy="391288"/>
      </dsp:txXfrm>
    </dsp:sp>
    <dsp:sp modelId="{9C18CADF-6CDB-478A-9423-09A25DE338EC}">
      <dsp:nvSpPr>
        <dsp:cNvPr id="0" name=""/>
        <dsp:cNvSpPr/>
      </dsp:nvSpPr>
      <dsp:spPr>
        <a:xfrm>
          <a:off x="1760" y="905040"/>
          <a:ext cx="8198992" cy="390856"/>
        </a:xfrm>
        <a:prstGeom prst="chevr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12700" rIns="0" bIns="12700" numCol="1" spcCol="1270" anchor="ctr" anchorCtr="0">
          <a:noAutofit/>
        </a:bodyPr>
        <a:lstStyle/>
        <a:p>
          <a:pPr lvl="0" algn="l" defTabSz="889000">
            <a:lnSpc>
              <a:spcPct val="90000"/>
            </a:lnSpc>
            <a:spcBef>
              <a:spcPct val="0"/>
            </a:spcBef>
            <a:spcAft>
              <a:spcPct val="35000"/>
            </a:spcAft>
          </a:pPr>
          <a:r>
            <a:rPr lang="tr-TR" sz="2000" kern="1200" dirty="0" smtClean="0">
              <a:latin typeface="Times New Roman" panose="02020603050405020304" pitchFamily="18" charset="0"/>
              <a:cs typeface="Times New Roman" panose="02020603050405020304" pitchFamily="18" charset="0"/>
            </a:rPr>
            <a:t>Pazar Araştırmaları</a:t>
          </a:r>
          <a:endParaRPr lang="tr-TR" sz="2000" kern="1200" dirty="0"/>
        </a:p>
      </dsp:txBody>
      <dsp:txXfrm>
        <a:off x="197188" y="905040"/>
        <a:ext cx="7808136" cy="390856"/>
      </dsp:txXfrm>
    </dsp:sp>
    <dsp:sp modelId="{6DE5400D-0FC2-42A3-8D4B-734C72B86F43}">
      <dsp:nvSpPr>
        <dsp:cNvPr id="0" name=""/>
        <dsp:cNvSpPr/>
      </dsp:nvSpPr>
      <dsp:spPr>
        <a:xfrm>
          <a:off x="1760" y="1351478"/>
          <a:ext cx="8226078" cy="391717"/>
        </a:xfrm>
        <a:prstGeom prst="chevr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12700" rIns="0" bIns="12700" numCol="1" spcCol="1270" anchor="ctr" anchorCtr="0">
          <a:noAutofit/>
        </a:bodyPr>
        <a:lstStyle/>
        <a:p>
          <a:pPr lvl="0" algn="l" defTabSz="889000">
            <a:lnSpc>
              <a:spcPct val="90000"/>
            </a:lnSpc>
            <a:spcBef>
              <a:spcPct val="0"/>
            </a:spcBef>
            <a:spcAft>
              <a:spcPct val="35000"/>
            </a:spcAft>
          </a:pPr>
          <a:r>
            <a:rPr lang="tr-TR" sz="2000" kern="1200" dirty="0" smtClean="0">
              <a:latin typeface="Times New Roman" panose="02020603050405020304" pitchFamily="18" charset="0"/>
              <a:cs typeface="Times New Roman" panose="02020603050405020304" pitchFamily="18" charset="0"/>
            </a:rPr>
            <a:t>Performans Değerlendirme Araştırmaları</a:t>
          </a:r>
          <a:endParaRPr lang="tr-TR" sz="2000" kern="1200" dirty="0"/>
        </a:p>
      </dsp:txBody>
      <dsp:txXfrm>
        <a:off x="197619" y="1351478"/>
        <a:ext cx="7834361" cy="391717"/>
      </dsp:txXfrm>
    </dsp:sp>
    <dsp:sp modelId="{B9C9BFCF-3457-4D9E-AD9F-DA7F11830F09}">
      <dsp:nvSpPr>
        <dsp:cNvPr id="0" name=""/>
        <dsp:cNvSpPr/>
      </dsp:nvSpPr>
      <dsp:spPr>
        <a:xfrm>
          <a:off x="1760" y="1798777"/>
          <a:ext cx="8217026" cy="391288"/>
        </a:xfrm>
        <a:prstGeom prst="chevr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12700" rIns="0" bIns="12700" numCol="1" spcCol="1270" anchor="ctr" anchorCtr="0">
          <a:noAutofit/>
        </a:bodyPr>
        <a:lstStyle/>
        <a:p>
          <a:pPr lvl="0" algn="l" defTabSz="889000">
            <a:lnSpc>
              <a:spcPct val="90000"/>
            </a:lnSpc>
            <a:spcBef>
              <a:spcPct val="0"/>
            </a:spcBef>
            <a:spcAft>
              <a:spcPct val="35000"/>
            </a:spcAft>
          </a:pPr>
          <a:r>
            <a:rPr lang="tr-TR" sz="2000" kern="1200" dirty="0" smtClean="0">
              <a:latin typeface="Times New Roman" panose="02020603050405020304" pitchFamily="18" charset="0"/>
              <a:cs typeface="Times New Roman" panose="02020603050405020304" pitchFamily="18" charset="0"/>
            </a:rPr>
            <a:t>Müşteri-Personel Memnuniyeti Araştırmaları</a:t>
          </a:r>
          <a:endParaRPr lang="tr-TR" sz="2000" kern="1200" dirty="0"/>
        </a:p>
      </dsp:txBody>
      <dsp:txXfrm>
        <a:off x="197404" y="1798777"/>
        <a:ext cx="7825738" cy="391288"/>
      </dsp:txXfrm>
    </dsp:sp>
    <dsp:sp modelId="{D6FD069F-5DD4-408C-8B22-531254007612}">
      <dsp:nvSpPr>
        <dsp:cNvPr id="0" name=""/>
        <dsp:cNvSpPr/>
      </dsp:nvSpPr>
      <dsp:spPr>
        <a:xfrm>
          <a:off x="1760" y="2245648"/>
          <a:ext cx="8198992" cy="390856"/>
        </a:xfrm>
        <a:prstGeom prst="chevr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12700" rIns="0" bIns="12700" numCol="1" spcCol="1270" anchor="ctr" anchorCtr="0">
          <a:noAutofit/>
        </a:bodyPr>
        <a:lstStyle/>
        <a:p>
          <a:pPr lvl="0" algn="l" defTabSz="889000">
            <a:lnSpc>
              <a:spcPct val="90000"/>
            </a:lnSpc>
            <a:spcBef>
              <a:spcPct val="0"/>
            </a:spcBef>
            <a:spcAft>
              <a:spcPct val="35000"/>
            </a:spcAft>
          </a:pPr>
          <a:r>
            <a:rPr lang="tr-TR" sz="2000" kern="1200" dirty="0" smtClean="0">
              <a:latin typeface="Times New Roman" panose="02020603050405020304" pitchFamily="18" charset="0"/>
              <a:cs typeface="Times New Roman" panose="02020603050405020304" pitchFamily="18" charset="0"/>
            </a:rPr>
            <a:t>Psikolojik Ölçek araştırmaları</a:t>
          </a:r>
          <a:endParaRPr lang="tr-TR" sz="2000" kern="1200" dirty="0"/>
        </a:p>
      </dsp:txBody>
      <dsp:txXfrm>
        <a:off x="197188" y="2245648"/>
        <a:ext cx="7808136" cy="390856"/>
      </dsp:txXfrm>
    </dsp:sp>
    <dsp:sp modelId="{B581B535-AC94-4BF4-AEAF-8A929071E868}">
      <dsp:nvSpPr>
        <dsp:cNvPr id="0" name=""/>
        <dsp:cNvSpPr/>
      </dsp:nvSpPr>
      <dsp:spPr>
        <a:xfrm>
          <a:off x="0" y="2664295"/>
          <a:ext cx="8226078" cy="391717"/>
        </a:xfrm>
        <a:prstGeom prst="chevr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12700" rIns="0" bIns="12700" numCol="1" spcCol="1270" anchor="ctr" anchorCtr="0">
          <a:noAutofit/>
        </a:bodyPr>
        <a:lstStyle/>
        <a:p>
          <a:pPr lvl="0" algn="l" defTabSz="889000">
            <a:lnSpc>
              <a:spcPct val="90000"/>
            </a:lnSpc>
            <a:spcBef>
              <a:spcPct val="0"/>
            </a:spcBef>
            <a:spcAft>
              <a:spcPct val="35000"/>
            </a:spcAft>
          </a:pPr>
          <a:r>
            <a:rPr lang="tr-TR" sz="2000" kern="1200" dirty="0" smtClean="0">
              <a:latin typeface="Times New Roman" panose="02020603050405020304" pitchFamily="18" charset="0"/>
              <a:cs typeface="Times New Roman" panose="02020603050405020304" pitchFamily="18" charset="0"/>
            </a:rPr>
            <a:t>Tüketici Tutum ve Davranışları Araştırmaları</a:t>
          </a:r>
          <a:endParaRPr lang="tr-TR" sz="2000" kern="1200" dirty="0"/>
        </a:p>
      </dsp:txBody>
      <dsp:txXfrm>
        <a:off x="195859" y="2664295"/>
        <a:ext cx="7834361" cy="391717"/>
      </dsp:txXfrm>
    </dsp:sp>
    <dsp:sp modelId="{6E5D65E1-16D2-4C8B-8EE1-1336ACED194C}">
      <dsp:nvSpPr>
        <dsp:cNvPr id="0" name=""/>
        <dsp:cNvSpPr/>
      </dsp:nvSpPr>
      <dsp:spPr>
        <a:xfrm>
          <a:off x="1760" y="3139386"/>
          <a:ext cx="8217026" cy="391288"/>
        </a:xfrm>
        <a:prstGeom prst="chevr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12700" rIns="0" bIns="12700" numCol="1" spcCol="1270" anchor="ctr" anchorCtr="0">
          <a:noAutofit/>
        </a:bodyPr>
        <a:lstStyle/>
        <a:p>
          <a:pPr lvl="0" algn="l" defTabSz="889000">
            <a:lnSpc>
              <a:spcPct val="90000"/>
            </a:lnSpc>
            <a:spcBef>
              <a:spcPct val="0"/>
            </a:spcBef>
            <a:spcAft>
              <a:spcPct val="35000"/>
            </a:spcAft>
          </a:pPr>
          <a:r>
            <a:rPr lang="tr-TR" sz="2000" kern="1200" dirty="0" smtClean="0">
              <a:latin typeface="Times New Roman" panose="02020603050405020304" pitchFamily="18" charset="0"/>
              <a:cs typeface="Times New Roman" panose="02020603050405020304" pitchFamily="18" charset="0"/>
            </a:rPr>
            <a:t>Kalite Kontrol Araştırmaları</a:t>
          </a:r>
          <a:endParaRPr lang="tr-TR" sz="2000" kern="1200" dirty="0"/>
        </a:p>
      </dsp:txBody>
      <dsp:txXfrm>
        <a:off x="197404" y="3139386"/>
        <a:ext cx="7825738" cy="391288"/>
      </dsp:txXfrm>
    </dsp:sp>
    <dsp:sp modelId="{87CE052D-00C8-45F7-B5C1-987531EDE933}">
      <dsp:nvSpPr>
        <dsp:cNvPr id="0" name=""/>
        <dsp:cNvSpPr/>
      </dsp:nvSpPr>
      <dsp:spPr>
        <a:xfrm>
          <a:off x="1760" y="3586257"/>
          <a:ext cx="8198992" cy="390856"/>
        </a:xfrm>
        <a:prstGeom prst="chevr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12700" rIns="0" bIns="12700" numCol="1" spcCol="1270" anchor="ctr" anchorCtr="0">
          <a:noAutofit/>
        </a:bodyPr>
        <a:lstStyle/>
        <a:p>
          <a:pPr lvl="0" algn="l" defTabSz="889000">
            <a:lnSpc>
              <a:spcPct val="90000"/>
            </a:lnSpc>
            <a:spcBef>
              <a:spcPct val="0"/>
            </a:spcBef>
            <a:spcAft>
              <a:spcPct val="35000"/>
            </a:spcAft>
          </a:pPr>
          <a:r>
            <a:rPr lang="tr-TR" sz="2000" kern="1200" dirty="0" smtClean="0">
              <a:latin typeface="Times New Roman" panose="02020603050405020304" pitchFamily="18" charset="0"/>
              <a:cs typeface="Times New Roman" panose="02020603050405020304" pitchFamily="18" charset="0"/>
            </a:rPr>
            <a:t>İstatistiksel Veri Analizi</a:t>
          </a:r>
          <a:endParaRPr lang="tr-TR" sz="2000" kern="1200" dirty="0"/>
        </a:p>
      </dsp:txBody>
      <dsp:txXfrm>
        <a:off x="197188" y="3586257"/>
        <a:ext cx="7808136" cy="390856"/>
      </dsp:txXfrm>
    </dsp:sp>
    <dsp:sp modelId="{5EA41B5A-5DD8-4954-8F7A-C0DACF58B51F}">
      <dsp:nvSpPr>
        <dsp:cNvPr id="0" name=""/>
        <dsp:cNvSpPr/>
      </dsp:nvSpPr>
      <dsp:spPr>
        <a:xfrm>
          <a:off x="1760" y="4032695"/>
          <a:ext cx="8226078" cy="391717"/>
        </a:xfrm>
        <a:prstGeom prst="chevr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12700" rIns="0" bIns="12700" numCol="1" spcCol="1270" anchor="ctr" anchorCtr="0">
          <a:noAutofit/>
        </a:bodyPr>
        <a:lstStyle/>
        <a:p>
          <a:pPr lvl="0" algn="l" defTabSz="889000">
            <a:lnSpc>
              <a:spcPct val="90000"/>
            </a:lnSpc>
            <a:spcBef>
              <a:spcPct val="0"/>
            </a:spcBef>
            <a:spcAft>
              <a:spcPct val="35000"/>
            </a:spcAft>
          </a:pPr>
          <a:r>
            <a:rPr lang="tr-TR" sz="2000" kern="1200" dirty="0" smtClean="0">
              <a:latin typeface="Times New Roman" panose="02020603050405020304" pitchFamily="18" charset="0"/>
              <a:cs typeface="Times New Roman" panose="02020603050405020304" pitchFamily="18" charset="0"/>
            </a:rPr>
            <a:t>Güç Analizi</a:t>
          </a:r>
          <a:endParaRPr lang="tr-TR" sz="2000" kern="1200" dirty="0"/>
        </a:p>
      </dsp:txBody>
      <dsp:txXfrm>
        <a:off x="197619" y="4032695"/>
        <a:ext cx="7834361" cy="391717"/>
      </dsp:txXfrm>
    </dsp:sp>
    <dsp:sp modelId="{CD4C97F1-52E4-4A63-9410-3469750406EF}">
      <dsp:nvSpPr>
        <dsp:cNvPr id="0" name=""/>
        <dsp:cNvSpPr/>
      </dsp:nvSpPr>
      <dsp:spPr>
        <a:xfrm>
          <a:off x="1760" y="4479995"/>
          <a:ext cx="8217026" cy="391288"/>
        </a:xfrm>
        <a:prstGeom prst="chevr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12700" rIns="0" bIns="12700" numCol="1" spcCol="1270" anchor="ctr" anchorCtr="0">
          <a:noAutofit/>
        </a:bodyPr>
        <a:lstStyle/>
        <a:p>
          <a:pPr lvl="0" algn="l" defTabSz="889000">
            <a:lnSpc>
              <a:spcPct val="90000"/>
            </a:lnSpc>
            <a:spcBef>
              <a:spcPct val="0"/>
            </a:spcBef>
            <a:spcAft>
              <a:spcPct val="35000"/>
            </a:spcAft>
          </a:pPr>
          <a:r>
            <a:rPr lang="tr-TR" sz="2000" kern="1200" dirty="0" smtClean="0">
              <a:latin typeface="Times New Roman" panose="02020603050405020304" pitchFamily="18" charset="0"/>
              <a:cs typeface="Times New Roman" panose="02020603050405020304" pitchFamily="18" charset="0"/>
            </a:rPr>
            <a:t>Güvenilirlik-Geçerlilik Analizi</a:t>
          </a:r>
          <a:endParaRPr lang="tr-TR" sz="2000" kern="1200" dirty="0"/>
        </a:p>
      </dsp:txBody>
      <dsp:txXfrm>
        <a:off x="197404" y="4479995"/>
        <a:ext cx="7825738" cy="391288"/>
      </dsp:txXfrm>
    </dsp:sp>
    <dsp:sp modelId="{99667266-AFB6-455E-B00A-740F2EF9511E}">
      <dsp:nvSpPr>
        <dsp:cNvPr id="0" name=""/>
        <dsp:cNvSpPr/>
      </dsp:nvSpPr>
      <dsp:spPr>
        <a:xfrm>
          <a:off x="1760" y="4926866"/>
          <a:ext cx="8198992" cy="390856"/>
        </a:xfrm>
        <a:prstGeom prst="chevr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12700" rIns="0" bIns="12700" numCol="1" spcCol="1270" anchor="ctr" anchorCtr="0">
          <a:noAutofit/>
        </a:bodyPr>
        <a:lstStyle/>
        <a:p>
          <a:pPr lvl="0" algn="l" defTabSz="889000">
            <a:lnSpc>
              <a:spcPct val="90000"/>
            </a:lnSpc>
            <a:spcBef>
              <a:spcPct val="0"/>
            </a:spcBef>
            <a:spcAft>
              <a:spcPct val="35000"/>
            </a:spcAft>
          </a:pPr>
          <a:r>
            <a:rPr lang="tr-TR" sz="2000" kern="1200" dirty="0" smtClean="0">
              <a:latin typeface="Times New Roman" panose="02020603050405020304" pitchFamily="18" charset="0"/>
              <a:cs typeface="Times New Roman" panose="02020603050405020304" pitchFamily="18" charset="0"/>
            </a:rPr>
            <a:t>Etkinlik ve Verimlilik Analizi</a:t>
          </a:r>
          <a:endParaRPr lang="tr-TR" sz="2000" kern="1200" dirty="0"/>
        </a:p>
      </dsp:txBody>
      <dsp:txXfrm>
        <a:off x="197188" y="4926866"/>
        <a:ext cx="7808136" cy="39085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D5C764-E800-4420-ACF2-0D9B8D7F6937}">
      <dsp:nvSpPr>
        <dsp:cNvPr id="0" name=""/>
        <dsp:cNvSpPr/>
      </dsp:nvSpPr>
      <dsp:spPr>
        <a:xfrm>
          <a:off x="1844487" y="-502757"/>
          <a:ext cx="4494040" cy="4494040"/>
        </a:xfrm>
        <a:prstGeom prst="circularArrow">
          <a:avLst>
            <a:gd name="adj1" fmla="val 5544"/>
            <a:gd name="adj2" fmla="val 330680"/>
            <a:gd name="adj3" fmla="val 12647474"/>
            <a:gd name="adj4" fmla="val 18117724"/>
            <a:gd name="adj5" fmla="val 575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B59AAE2-CCE2-4CBF-B274-BA1E06775538}">
      <dsp:nvSpPr>
        <dsp:cNvPr id="0" name=""/>
        <dsp:cNvSpPr/>
      </dsp:nvSpPr>
      <dsp:spPr>
        <a:xfrm>
          <a:off x="2579333" y="-82515"/>
          <a:ext cx="3024347" cy="105682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smtClean="0">
              <a:latin typeface="Times New Roman" panose="02020603050405020304" pitchFamily="18" charset="0"/>
              <a:cs typeface="Times New Roman" panose="02020603050405020304" pitchFamily="18" charset="0"/>
            </a:rPr>
            <a:t>Ücret standartlarını saptamak ve başarı artışlarını ödüllendirmek,</a:t>
          </a:r>
          <a:endParaRPr lang="tr-TR" sz="1800" kern="1200" dirty="0"/>
        </a:p>
      </dsp:txBody>
      <dsp:txXfrm>
        <a:off x="2630923" y="-30925"/>
        <a:ext cx="2921167" cy="953648"/>
      </dsp:txXfrm>
    </dsp:sp>
    <dsp:sp modelId="{D8678290-17A3-4850-B0EE-DA7EF720C744}">
      <dsp:nvSpPr>
        <dsp:cNvPr id="0" name=""/>
        <dsp:cNvSpPr/>
      </dsp:nvSpPr>
      <dsp:spPr>
        <a:xfrm>
          <a:off x="5413071" y="1160586"/>
          <a:ext cx="2206827" cy="139021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smtClean="0">
              <a:latin typeface="Times New Roman" panose="02020603050405020304" pitchFamily="18" charset="0"/>
              <a:cs typeface="Times New Roman" panose="02020603050405020304" pitchFamily="18" charset="0"/>
            </a:rPr>
            <a:t>Çalışanların eğitim gereksinimlerini saptamak,</a:t>
          </a:r>
          <a:endParaRPr lang="tr-TR" sz="1800" kern="1200" dirty="0"/>
        </a:p>
      </dsp:txBody>
      <dsp:txXfrm>
        <a:off x="5480936" y="1228451"/>
        <a:ext cx="2071097" cy="1254485"/>
      </dsp:txXfrm>
    </dsp:sp>
    <dsp:sp modelId="{4A9F53B0-EA8A-48AF-AD3D-05D70797B5B4}">
      <dsp:nvSpPr>
        <dsp:cNvPr id="0" name=""/>
        <dsp:cNvSpPr/>
      </dsp:nvSpPr>
      <dsp:spPr>
        <a:xfrm>
          <a:off x="4572270" y="2908922"/>
          <a:ext cx="2638879" cy="139143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smtClean="0">
              <a:latin typeface="Times New Roman" panose="02020603050405020304" pitchFamily="18" charset="0"/>
              <a:cs typeface="Times New Roman" panose="02020603050405020304" pitchFamily="18" charset="0"/>
            </a:rPr>
            <a:t>Çalışanların iş hakkında ilgi duyduğu konuları saptamak ve bu ilgi ile örgütün amaçları arasında bir uyum sağlamak,</a:t>
          </a:r>
          <a:endParaRPr lang="tr-TR" sz="1800" kern="1200" dirty="0"/>
        </a:p>
      </dsp:txBody>
      <dsp:txXfrm>
        <a:off x="4640194" y="2976846"/>
        <a:ext cx="2503031" cy="1255582"/>
      </dsp:txXfrm>
    </dsp:sp>
    <dsp:sp modelId="{0C9E005F-F0DB-4866-B989-69DF81444C26}">
      <dsp:nvSpPr>
        <dsp:cNvPr id="0" name=""/>
        <dsp:cNvSpPr/>
      </dsp:nvSpPr>
      <dsp:spPr>
        <a:xfrm>
          <a:off x="1306491" y="3032809"/>
          <a:ext cx="2931156" cy="131089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smtClean="0">
              <a:latin typeface="Times New Roman" panose="02020603050405020304" pitchFamily="18" charset="0"/>
              <a:cs typeface="Times New Roman" panose="02020603050405020304" pitchFamily="18" charset="0"/>
            </a:rPr>
            <a:t>Yönetici ile çalışan arasındaki iletişimi arttırmak ve işin amacı bakımından belli bir anlayış düzeyine ulaşmalarını sağlamak,.</a:t>
          </a:r>
          <a:endParaRPr lang="tr-TR" sz="1800" kern="1200" dirty="0"/>
        </a:p>
      </dsp:txBody>
      <dsp:txXfrm>
        <a:off x="1370483" y="3096801"/>
        <a:ext cx="2803172" cy="1182906"/>
      </dsp:txXfrm>
    </dsp:sp>
    <dsp:sp modelId="{3631E880-CF48-40C8-812A-CFD16228E2D7}">
      <dsp:nvSpPr>
        <dsp:cNvPr id="0" name=""/>
        <dsp:cNvSpPr/>
      </dsp:nvSpPr>
      <dsp:spPr>
        <a:xfrm>
          <a:off x="779138" y="1108723"/>
          <a:ext cx="2113657" cy="149396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smtClean="0">
              <a:latin typeface="Times New Roman" panose="02020603050405020304" pitchFamily="18" charset="0"/>
              <a:cs typeface="Times New Roman" panose="02020603050405020304" pitchFamily="18" charset="0"/>
            </a:rPr>
            <a:t>Üyeler arasındaki ilişkileri gözden geçirmek ve düzelterek ekip çalışmasını arttırmak,</a:t>
          </a:r>
          <a:endParaRPr lang="tr-TR" sz="1800" kern="1200" dirty="0"/>
        </a:p>
      </dsp:txBody>
      <dsp:txXfrm>
        <a:off x="852067" y="1181652"/>
        <a:ext cx="1967799" cy="1348106"/>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E3EBFE-95D7-48D1-B1F6-BE4128C2C98E}">
      <dsp:nvSpPr>
        <dsp:cNvPr id="0" name=""/>
        <dsp:cNvSpPr/>
      </dsp:nvSpPr>
      <dsp:spPr>
        <a:xfrm>
          <a:off x="0" y="172609"/>
          <a:ext cx="8229600" cy="187982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tr-TR" sz="1900" kern="1200" dirty="0" smtClean="0">
              <a:latin typeface="Times New Roman" panose="02020603050405020304" pitchFamily="18" charset="0"/>
              <a:cs typeface="Times New Roman" panose="02020603050405020304" pitchFamily="18" charset="0"/>
            </a:rPr>
            <a:t>Müşterilerin satın alma alışkanlıklarının, memnuniyet derecelerinin, karşılanmış ve karşılanmamış beklentilerinin, istek ve şikâyetlerinin belirlenmesini sağlar. Müşterinin tercih etme nedenlerini, memnuniyet ve sadakatini etkileyen unsurları ortaya çıkarır. Çeşitli kriterler bazında (kaliteli, ucuz, ürün çeşitliliği vb.) durum değerlendirmeleri yapılmasına ve rakip firmalarla bu kriterler bazında karşılaştırılarak firma konumunun belirlenmesine yardımcı olur.</a:t>
          </a:r>
          <a:endParaRPr lang="en-GB" sz="1900" kern="1200" dirty="0">
            <a:latin typeface="Times New Roman" panose="02020603050405020304" pitchFamily="18" charset="0"/>
            <a:cs typeface="Times New Roman" panose="02020603050405020304" pitchFamily="18" charset="0"/>
          </a:endParaRPr>
        </a:p>
      </dsp:txBody>
      <dsp:txXfrm>
        <a:off x="91765" y="264374"/>
        <a:ext cx="8046070" cy="1696294"/>
      </dsp:txXfrm>
    </dsp:sp>
    <dsp:sp modelId="{EC918D80-0AA8-4C08-875E-7420584AEDB9}">
      <dsp:nvSpPr>
        <dsp:cNvPr id="0" name=""/>
        <dsp:cNvSpPr/>
      </dsp:nvSpPr>
      <dsp:spPr>
        <a:xfrm>
          <a:off x="0" y="2290341"/>
          <a:ext cx="8229600" cy="187982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tr-TR" sz="1900" kern="1200" dirty="0" smtClean="0">
              <a:latin typeface="Times New Roman" panose="02020603050405020304" pitchFamily="18" charset="0"/>
              <a:cs typeface="Times New Roman" panose="02020603050405020304" pitchFamily="18" charset="0"/>
            </a:rPr>
            <a:t>Çalışanların iş hayatındaki memnuniyet ve bağlılık düzeylerini ölçmek ve iyileştirmeye yönelik faaliyet ve iletişim planları oluşturmayı hedefler. Kurum içinde verimliliğin ve iş performansının arttırılmasına yönelik gelişme alanlarını belirleme, yapılan uygulamaların etkinliğini ölçmeyi sağlama ve kuruma çalışan memnuniyetini ve bağlılığını artırmak için en uygun eylem planlarını oluşturmada yön gösterir.</a:t>
          </a:r>
          <a:endParaRPr lang="tr-TR" sz="1900" kern="1200" dirty="0"/>
        </a:p>
      </dsp:txBody>
      <dsp:txXfrm>
        <a:off x="91765" y="2382106"/>
        <a:ext cx="8046070" cy="1696294"/>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A84671-C7DD-4D88-A555-FAC429EDCD9B}">
      <dsp:nvSpPr>
        <dsp:cNvPr id="0" name=""/>
        <dsp:cNvSpPr/>
      </dsp:nvSpPr>
      <dsp:spPr>
        <a:xfrm>
          <a:off x="-3743952" y="-575127"/>
          <a:ext cx="4462622" cy="4462622"/>
        </a:xfrm>
        <a:prstGeom prst="blockArc">
          <a:avLst>
            <a:gd name="adj1" fmla="val 18900000"/>
            <a:gd name="adj2" fmla="val 2700000"/>
            <a:gd name="adj3" fmla="val 484"/>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DC0756E-394C-43A6-98CA-95F95226435D}">
      <dsp:nvSpPr>
        <dsp:cNvPr id="0" name=""/>
        <dsp:cNvSpPr/>
      </dsp:nvSpPr>
      <dsp:spPr>
        <a:xfrm>
          <a:off x="462152" y="331236"/>
          <a:ext cx="6407300" cy="66247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5838" tIns="60960" rIns="60960" bIns="60960" numCol="1" spcCol="1270" anchor="ctr" anchorCtr="0">
          <a:noAutofit/>
        </a:bodyPr>
        <a:lstStyle/>
        <a:p>
          <a:pPr lvl="0" algn="l" defTabSz="1066800">
            <a:lnSpc>
              <a:spcPct val="90000"/>
            </a:lnSpc>
            <a:spcBef>
              <a:spcPct val="0"/>
            </a:spcBef>
            <a:spcAft>
              <a:spcPct val="35000"/>
            </a:spcAft>
          </a:pPr>
          <a:r>
            <a:rPr lang="tr-TR" sz="2400" kern="1200" dirty="0" smtClean="0">
              <a:latin typeface="Times New Roman" panose="02020603050405020304" pitchFamily="18" charset="0"/>
              <a:cs typeface="Times New Roman" panose="02020603050405020304" pitchFamily="18" charset="0"/>
            </a:rPr>
            <a:t>Müşteri ürün/hizmet Memnuniyet Araştırması</a:t>
          </a:r>
          <a:endParaRPr lang="tr-TR" sz="2400" kern="1200" dirty="0"/>
        </a:p>
      </dsp:txBody>
      <dsp:txXfrm>
        <a:off x="462152" y="331236"/>
        <a:ext cx="6407300" cy="662473"/>
      </dsp:txXfrm>
    </dsp:sp>
    <dsp:sp modelId="{71029AF7-D9A4-4567-A5FA-C7A1CDA814C1}">
      <dsp:nvSpPr>
        <dsp:cNvPr id="0" name=""/>
        <dsp:cNvSpPr/>
      </dsp:nvSpPr>
      <dsp:spPr>
        <a:xfrm>
          <a:off x="48106" y="248427"/>
          <a:ext cx="828092" cy="828092"/>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FB7EFA2-93B5-4208-9243-8E8D4F0E1F3F}">
      <dsp:nvSpPr>
        <dsp:cNvPr id="0" name=""/>
        <dsp:cNvSpPr/>
      </dsp:nvSpPr>
      <dsp:spPr>
        <a:xfrm>
          <a:off x="702961" y="1324947"/>
          <a:ext cx="6166491" cy="66247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5838" tIns="63500" rIns="63500" bIns="63500" numCol="1" spcCol="1270" anchor="ctr" anchorCtr="0">
          <a:noAutofit/>
        </a:bodyPr>
        <a:lstStyle/>
        <a:p>
          <a:pPr lvl="0" algn="l" defTabSz="1111250">
            <a:lnSpc>
              <a:spcPct val="90000"/>
            </a:lnSpc>
            <a:spcBef>
              <a:spcPct val="0"/>
            </a:spcBef>
            <a:spcAft>
              <a:spcPct val="35000"/>
            </a:spcAft>
          </a:pPr>
          <a:r>
            <a:rPr lang="tr-TR" sz="2500" kern="1200" dirty="0" smtClean="0">
              <a:latin typeface="Times New Roman" panose="02020603050405020304" pitchFamily="18" charset="0"/>
              <a:cs typeface="Times New Roman" panose="02020603050405020304" pitchFamily="18" charset="0"/>
            </a:rPr>
            <a:t>Müşteri Ürün/Hizmet Beklenti Araştırması</a:t>
          </a:r>
          <a:endParaRPr lang="tr-TR" sz="2500" kern="1200" dirty="0"/>
        </a:p>
      </dsp:txBody>
      <dsp:txXfrm>
        <a:off x="702961" y="1324947"/>
        <a:ext cx="6166491" cy="662473"/>
      </dsp:txXfrm>
    </dsp:sp>
    <dsp:sp modelId="{4BD90E1D-0EEE-483A-9566-3C70C93D4580}">
      <dsp:nvSpPr>
        <dsp:cNvPr id="0" name=""/>
        <dsp:cNvSpPr/>
      </dsp:nvSpPr>
      <dsp:spPr>
        <a:xfrm>
          <a:off x="288915" y="1242138"/>
          <a:ext cx="828092" cy="828092"/>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BCA903D-18CF-4677-A4FB-09F4CAF44720}">
      <dsp:nvSpPr>
        <dsp:cNvPr id="0" name=""/>
        <dsp:cNvSpPr/>
      </dsp:nvSpPr>
      <dsp:spPr>
        <a:xfrm>
          <a:off x="462152" y="2318657"/>
          <a:ext cx="6407300" cy="66247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5838" tIns="63500" rIns="63500" bIns="63500" numCol="1" spcCol="1270" anchor="ctr" anchorCtr="0">
          <a:noAutofit/>
        </a:bodyPr>
        <a:lstStyle/>
        <a:p>
          <a:pPr lvl="0" algn="l" defTabSz="1111250">
            <a:lnSpc>
              <a:spcPct val="90000"/>
            </a:lnSpc>
            <a:spcBef>
              <a:spcPct val="0"/>
            </a:spcBef>
            <a:spcAft>
              <a:spcPct val="35000"/>
            </a:spcAft>
          </a:pPr>
          <a:r>
            <a:rPr lang="tr-TR" sz="2500" kern="1200" dirty="0" smtClean="0">
              <a:latin typeface="Times New Roman" panose="02020603050405020304" pitchFamily="18" charset="0"/>
              <a:cs typeface="Times New Roman" panose="02020603050405020304" pitchFamily="18" charset="0"/>
            </a:rPr>
            <a:t>Müşteri Ürün/Hizmet Tercihleri Araştırması</a:t>
          </a:r>
          <a:endParaRPr lang="en-GB" sz="2500" kern="1200" dirty="0">
            <a:latin typeface="Times New Roman" panose="02020603050405020304" pitchFamily="18" charset="0"/>
            <a:cs typeface="Times New Roman" panose="02020603050405020304" pitchFamily="18" charset="0"/>
          </a:endParaRPr>
        </a:p>
      </dsp:txBody>
      <dsp:txXfrm>
        <a:off x="462152" y="2318657"/>
        <a:ext cx="6407300" cy="662473"/>
      </dsp:txXfrm>
    </dsp:sp>
    <dsp:sp modelId="{2DBD93AA-3AB6-48C6-9D5F-3C365404F353}">
      <dsp:nvSpPr>
        <dsp:cNvPr id="0" name=""/>
        <dsp:cNvSpPr/>
      </dsp:nvSpPr>
      <dsp:spPr>
        <a:xfrm>
          <a:off x="48106" y="2235848"/>
          <a:ext cx="828092" cy="828092"/>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46285B-E962-4D40-88F4-9F49626BF15E}">
      <dsp:nvSpPr>
        <dsp:cNvPr id="0" name=""/>
        <dsp:cNvSpPr/>
      </dsp:nvSpPr>
      <dsp:spPr>
        <a:xfrm>
          <a:off x="0" y="509681"/>
          <a:ext cx="1597677" cy="95860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smtClean="0"/>
            <a:t>Doğru tanı</a:t>
          </a:r>
          <a:endParaRPr lang="tr-TR" sz="1800" kern="1200" dirty="0"/>
        </a:p>
      </dsp:txBody>
      <dsp:txXfrm>
        <a:off x="0" y="509681"/>
        <a:ext cx="1597677" cy="958606"/>
      </dsp:txXfrm>
    </dsp:sp>
    <dsp:sp modelId="{D0AE425B-3883-48A2-93E1-AFF46D05EA89}">
      <dsp:nvSpPr>
        <dsp:cNvPr id="0" name=""/>
        <dsp:cNvSpPr/>
      </dsp:nvSpPr>
      <dsp:spPr>
        <a:xfrm>
          <a:off x="1757445" y="509681"/>
          <a:ext cx="1597677" cy="95860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smtClean="0"/>
            <a:t>Kişiliğin anlaşılması</a:t>
          </a:r>
          <a:endParaRPr lang="tr-TR" sz="1800" kern="1200" dirty="0"/>
        </a:p>
      </dsp:txBody>
      <dsp:txXfrm>
        <a:off x="1757445" y="509681"/>
        <a:ext cx="1597677" cy="958606"/>
      </dsp:txXfrm>
    </dsp:sp>
    <dsp:sp modelId="{6861684B-B959-45C7-91DA-8BE05760DC6B}">
      <dsp:nvSpPr>
        <dsp:cNvPr id="0" name=""/>
        <dsp:cNvSpPr/>
      </dsp:nvSpPr>
      <dsp:spPr>
        <a:xfrm>
          <a:off x="3514890" y="509681"/>
          <a:ext cx="1597677" cy="95860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smtClean="0"/>
            <a:t>Hafıza fonksiyonunun mevcut durumu</a:t>
          </a:r>
          <a:endParaRPr lang="tr-TR" sz="1800" kern="1200" dirty="0"/>
        </a:p>
      </dsp:txBody>
      <dsp:txXfrm>
        <a:off x="3514890" y="509681"/>
        <a:ext cx="1597677" cy="958606"/>
      </dsp:txXfrm>
    </dsp:sp>
    <dsp:sp modelId="{72654819-04E7-4AAF-8635-AA00946F543B}">
      <dsp:nvSpPr>
        <dsp:cNvPr id="0" name=""/>
        <dsp:cNvSpPr/>
      </dsp:nvSpPr>
      <dsp:spPr>
        <a:xfrm>
          <a:off x="878722" y="1628055"/>
          <a:ext cx="1597677" cy="95860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smtClean="0"/>
            <a:t>Bireyin güçlü ve zayıf yönleri</a:t>
          </a:r>
          <a:endParaRPr lang="tr-TR" sz="1800" kern="1200" dirty="0"/>
        </a:p>
      </dsp:txBody>
      <dsp:txXfrm>
        <a:off x="878722" y="1628055"/>
        <a:ext cx="1597677" cy="958606"/>
      </dsp:txXfrm>
    </dsp:sp>
    <dsp:sp modelId="{48FAF86A-ECAD-4DAD-A31C-EBADE27C5561}">
      <dsp:nvSpPr>
        <dsp:cNvPr id="0" name=""/>
        <dsp:cNvSpPr/>
      </dsp:nvSpPr>
      <dsp:spPr>
        <a:xfrm>
          <a:off x="2636167" y="1628055"/>
          <a:ext cx="1597677" cy="95860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smtClean="0"/>
            <a:t>Daha net tedavi hedefleri</a:t>
          </a:r>
          <a:endParaRPr lang="tr-TR" sz="1800" kern="1200" dirty="0"/>
        </a:p>
      </dsp:txBody>
      <dsp:txXfrm>
        <a:off x="2636167" y="1628055"/>
        <a:ext cx="1597677" cy="958606"/>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1B7750-E6E0-4FA7-8C5B-72BC330C203E}">
      <dsp:nvSpPr>
        <dsp:cNvPr id="0" name=""/>
        <dsp:cNvSpPr/>
      </dsp:nvSpPr>
      <dsp:spPr>
        <a:xfrm rot="5400000">
          <a:off x="2232928" y="1242073"/>
          <a:ext cx="1110805" cy="1264612"/>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0223895-1B95-4A95-B4BE-8D7B2F24F26F}">
      <dsp:nvSpPr>
        <dsp:cNvPr id="0" name=""/>
        <dsp:cNvSpPr/>
      </dsp:nvSpPr>
      <dsp:spPr>
        <a:xfrm>
          <a:off x="40808" y="87294"/>
          <a:ext cx="3891575" cy="1308899"/>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tr-TR" sz="2100" kern="1200" dirty="0" smtClean="0">
              <a:latin typeface="Times New Roman" panose="02020603050405020304" pitchFamily="18" charset="0"/>
              <a:cs typeface="Times New Roman" panose="02020603050405020304" pitchFamily="18" charset="0"/>
            </a:rPr>
            <a:t>Nicel ölçeklerden oluşan anketlerden faydalanılır.</a:t>
          </a:r>
          <a:endParaRPr lang="tr-TR" sz="2100" kern="1200" dirty="0"/>
        </a:p>
      </dsp:txBody>
      <dsp:txXfrm>
        <a:off x="104715" y="151201"/>
        <a:ext cx="3763761" cy="1181085"/>
      </dsp:txXfrm>
    </dsp:sp>
    <dsp:sp modelId="{D1C0C389-A9AF-463E-8C63-691DA1072DE5}">
      <dsp:nvSpPr>
        <dsp:cNvPr id="0" name=""/>
        <dsp:cNvSpPr/>
      </dsp:nvSpPr>
      <dsp:spPr>
        <a:xfrm>
          <a:off x="3808574" y="135556"/>
          <a:ext cx="1360018" cy="1057910"/>
        </a:xfrm>
        <a:prstGeom prst="rect">
          <a:avLst/>
        </a:prstGeom>
        <a:noFill/>
        <a:ln>
          <a:noFill/>
        </a:ln>
        <a:effectLst/>
      </dsp:spPr>
      <dsp:style>
        <a:lnRef idx="0">
          <a:scrgbClr r="0" g="0" b="0"/>
        </a:lnRef>
        <a:fillRef idx="0">
          <a:scrgbClr r="0" g="0" b="0"/>
        </a:fillRef>
        <a:effectRef idx="0">
          <a:scrgbClr r="0" g="0" b="0"/>
        </a:effectRef>
        <a:fontRef idx="minor"/>
      </dsp:style>
    </dsp:sp>
    <dsp:sp modelId="{CB0CFA07-34F0-4FCE-967D-40704E3E06D5}">
      <dsp:nvSpPr>
        <dsp:cNvPr id="0" name=""/>
        <dsp:cNvSpPr/>
      </dsp:nvSpPr>
      <dsp:spPr>
        <a:xfrm>
          <a:off x="2963388" y="1481049"/>
          <a:ext cx="3741643" cy="1308899"/>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tr-TR" sz="2100" kern="1200" dirty="0" smtClean="0">
              <a:latin typeface="Times New Roman" panose="02020603050405020304" pitchFamily="18" charset="0"/>
              <a:cs typeface="Times New Roman" panose="02020603050405020304" pitchFamily="18" charset="0"/>
            </a:rPr>
            <a:t>Çeşitli sorularla tüketicilerin bir ürün ya da hizmete karşı olan tutumlarını derecelendirilir.</a:t>
          </a:r>
          <a:endParaRPr lang="tr-TR" sz="2100" kern="1200" dirty="0"/>
        </a:p>
      </dsp:txBody>
      <dsp:txXfrm>
        <a:off x="3027295" y="1544956"/>
        <a:ext cx="3613829" cy="1181085"/>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65A1E1-5027-48F5-9FB7-DDFAA20CCECB}">
      <dsp:nvSpPr>
        <dsp:cNvPr id="0" name=""/>
        <dsp:cNvSpPr/>
      </dsp:nvSpPr>
      <dsp:spPr>
        <a:xfrm>
          <a:off x="0" y="18991"/>
          <a:ext cx="8229600" cy="88744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l" defTabSz="1644650">
            <a:lnSpc>
              <a:spcPct val="90000"/>
            </a:lnSpc>
            <a:spcBef>
              <a:spcPct val="0"/>
            </a:spcBef>
            <a:spcAft>
              <a:spcPct val="35000"/>
            </a:spcAft>
          </a:pPr>
          <a:r>
            <a:rPr lang="tr-TR" sz="3700" kern="1200" dirty="0" smtClean="0"/>
            <a:t>İstatistiksel kalite kontrol</a:t>
          </a:r>
          <a:endParaRPr lang="tr-TR" sz="3700" kern="1200" dirty="0"/>
        </a:p>
      </dsp:txBody>
      <dsp:txXfrm>
        <a:off x="43321" y="62312"/>
        <a:ext cx="8142958" cy="800803"/>
      </dsp:txXfrm>
    </dsp:sp>
    <dsp:sp modelId="{909E4C0B-A4CE-4F06-B349-04CCE574CEEE}">
      <dsp:nvSpPr>
        <dsp:cNvPr id="0" name=""/>
        <dsp:cNvSpPr/>
      </dsp:nvSpPr>
      <dsp:spPr>
        <a:xfrm>
          <a:off x="0" y="906436"/>
          <a:ext cx="8229600" cy="12637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46990" rIns="263144" bIns="46990" numCol="1" spcCol="1270" anchor="t" anchorCtr="0">
          <a:noAutofit/>
        </a:bodyPr>
        <a:lstStyle/>
        <a:p>
          <a:pPr marL="285750" lvl="1" indent="-285750" algn="l" defTabSz="1289050">
            <a:lnSpc>
              <a:spcPct val="90000"/>
            </a:lnSpc>
            <a:spcBef>
              <a:spcPct val="0"/>
            </a:spcBef>
            <a:spcAft>
              <a:spcPct val="20000"/>
            </a:spcAft>
            <a:buChar char="••"/>
          </a:pPr>
          <a:r>
            <a:rPr lang="tr-TR" sz="2900" kern="1200" dirty="0" smtClean="0">
              <a:latin typeface="Times New Roman" panose="02020603050405020304" pitchFamily="18" charset="0"/>
              <a:cs typeface="Times New Roman" panose="02020603050405020304" pitchFamily="18" charset="0"/>
            </a:rPr>
            <a:t>İstatistik teori ve tekniklerinin tasarım, üretim ve servis hizmetlerinin her aşamasında uygulanmasıdır. </a:t>
          </a:r>
          <a:endParaRPr lang="tr-TR" sz="2900" kern="1200" dirty="0"/>
        </a:p>
      </dsp:txBody>
      <dsp:txXfrm>
        <a:off x="0" y="906436"/>
        <a:ext cx="8229600" cy="1263735"/>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A84671-C7DD-4D88-A555-FAC429EDCD9B}">
      <dsp:nvSpPr>
        <dsp:cNvPr id="0" name=""/>
        <dsp:cNvSpPr/>
      </dsp:nvSpPr>
      <dsp:spPr>
        <a:xfrm>
          <a:off x="-5114931" y="-783865"/>
          <a:ext cx="6093694" cy="6093694"/>
        </a:xfrm>
        <a:prstGeom prst="blockArc">
          <a:avLst>
            <a:gd name="adj1" fmla="val 18900000"/>
            <a:gd name="adj2" fmla="val 2700000"/>
            <a:gd name="adj3" fmla="val 354"/>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DC0756E-394C-43A6-98CA-95F95226435D}">
      <dsp:nvSpPr>
        <dsp:cNvPr id="0" name=""/>
        <dsp:cNvSpPr/>
      </dsp:nvSpPr>
      <dsp:spPr>
        <a:xfrm>
          <a:off x="317496" y="205750"/>
          <a:ext cx="7851682" cy="41131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6485" tIns="53340" rIns="53340" bIns="53340" numCol="1" spcCol="1270" anchor="ctr" anchorCtr="0">
          <a:noAutofit/>
        </a:bodyPr>
        <a:lstStyle/>
        <a:p>
          <a:pPr lvl="0" algn="l" defTabSz="933450">
            <a:lnSpc>
              <a:spcPct val="90000"/>
            </a:lnSpc>
            <a:spcBef>
              <a:spcPct val="0"/>
            </a:spcBef>
            <a:spcAft>
              <a:spcPct val="35000"/>
            </a:spcAft>
          </a:pPr>
          <a:r>
            <a:rPr lang="tr-TR" sz="2100" kern="1200" dirty="0" smtClean="0">
              <a:latin typeface="Times New Roman" panose="02020603050405020304" pitchFamily="18" charset="0"/>
              <a:cs typeface="Times New Roman" panose="02020603050405020304" pitchFamily="18" charset="0"/>
            </a:rPr>
            <a:t>Satın alınan malzemenin kalitesinin geliştirilmesi</a:t>
          </a:r>
          <a:endParaRPr lang="tr-TR" sz="2100" kern="1200" dirty="0"/>
        </a:p>
      </dsp:txBody>
      <dsp:txXfrm>
        <a:off x="317496" y="205750"/>
        <a:ext cx="7851682" cy="411319"/>
      </dsp:txXfrm>
    </dsp:sp>
    <dsp:sp modelId="{71029AF7-D9A4-4567-A5FA-C7A1CDA814C1}">
      <dsp:nvSpPr>
        <dsp:cNvPr id="0" name=""/>
        <dsp:cNvSpPr/>
      </dsp:nvSpPr>
      <dsp:spPr>
        <a:xfrm>
          <a:off x="60421" y="154335"/>
          <a:ext cx="514149" cy="514149"/>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FB7EFA2-93B5-4208-9243-8E8D4F0E1F3F}">
      <dsp:nvSpPr>
        <dsp:cNvPr id="0" name=""/>
        <dsp:cNvSpPr/>
      </dsp:nvSpPr>
      <dsp:spPr>
        <a:xfrm>
          <a:off x="689983" y="823091"/>
          <a:ext cx="7479195" cy="41131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6485" tIns="53340" rIns="53340" bIns="53340" numCol="1" spcCol="1270" anchor="ctr" anchorCtr="0">
          <a:noAutofit/>
        </a:bodyPr>
        <a:lstStyle/>
        <a:p>
          <a:pPr lvl="0" algn="l" defTabSz="933450">
            <a:lnSpc>
              <a:spcPct val="90000"/>
            </a:lnSpc>
            <a:spcBef>
              <a:spcPct val="0"/>
            </a:spcBef>
            <a:spcAft>
              <a:spcPct val="35000"/>
            </a:spcAft>
          </a:pPr>
          <a:r>
            <a:rPr lang="tr-TR" sz="2100" kern="1200" dirty="0" smtClean="0">
              <a:latin typeface="Times New Roman" panose="02020603050405020304" pitchFamily="18" charset="0"/>
              <a:cs typeface="Times New Roman" panose="02020603050405020304" pitchFamily="18" charset="0"/>
            </a:rPr>
            <a:t>İşgücü ve malzeme kullanımında tasarruf sağlanması</a:t>
          </a:r>
          <a:endParaRPr lang="tr-TR" sz="2100" kern="1200" dirty="0"/>
        </a:p>
      </dsp:txBody>
      <dsp:txXfrm>
        <a:off x="689983" y="823091"/>
        <a:ext cx="7479195" cy="411319"/>
      </dsp:txXfrm>
    </dsp:sp>
    <dsp:sp modelId="{4BD90E1D-0EEE-483A-9566-3C70C93D4580}">
      <dsp:nvSpPr>
        <dsp:cNvPr id="0" name=""/>
        <dsp:cNvSpPr/>
      </dsp:nvSpPr>
      <dsp:spPr>
        <a:xfrm>
          <a:off x="432908" y="771676"/>
          <a:ext cx="514149" cy="514149"/>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33FD959-69E6-46DA-B2D3-746E76FEF9C8}">
      <dsp:nvSpPr>
        <dsp:cNvPr id="0" name=""/>
        <dsp:cNvSpPr/>
      </dsp:nvSpPr>
      <dsp:spPr>
        <a:xfrm>
          <a:off x="894103" y="1439980"/>
          <a:ext cx="7275074" cy="41131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6485" tIns="53340" rIns="53340" bIns="53340" numCol="1" spcCol="1270" anchor="ctr" anchorCtr="0">
          <a:noAutofit/>
        </a:bodyPr>
        <a:lstStyle/>
        <a:p>
          <a:pPr lvl="0" algn="l" defTabSz="933450">
            <a:lnSpc>
              <a:spcPct val="90000"/>
            </a:lnSpc>
            <a:spcBef>
              <a:spcPct val="0"/>
            </a:spcBef>
            <a:spcAft>
              <a:spcPct val="35000"/>
            </a:spcAft>
          </a:pPr>
          <a:r>
            <a:rPr lang="tr-TR" sz="2100" kern="1200" dirty="0" smtClean="0">
              <a:latin typeface="Times New Roman" panose="02020603050405020304" pitchFamily="18" charset="0"/>
              <a:cs typeface="Times New Roman" panose="02020603050405020304" pitchFamily="18" charset="0"/>
            </a:rPr>
            <a:t>Nihaî ürün kalitesinin geliştirilmesi</a:t>
          </a:r>
          <a:endParaRPr lang="tr-TR" sz="2100" kern="1200" dirty="0"/>
        </a:p>
      </dsp:txBody>
      <dsp:txXfrm>
        <a:off x="894103" y="1439980"/>
        <a:ext cx="7275074" cy="411319"/>
      </dsp:txXfrm>
    </dsp:sp>
    <dsp:sp modelId="{5236312C-00DC-4E7B-860A-CC5632D47CF5}">
      <dsp:nvSpPr>
        <dsp:cNvPr id="0" name=""/>
        <dsp:cNvSpPr/>
      </dsp:nvSpPr>
      <dsp:spPr>
        <a:xfrm>
          <a:off x="637029" y="1388565"/>
          <a:ext cx="514149" cy="514149"/>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5F1C6E1-4ACD-4A77-987A-C007CD1E8412}">
      <dsp:nvSpPr>
        <dsp:cNvPr id="0" name=""/>
        <dsp:cNvSpPr/>
      </dsp:nvSpPr>
      <dsp:spPr>
        <a:xfrm>
          <a:off x="959277" y="2057321"/>
          <a:ext cx="7209900" cy="41131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6485" tIns="53340" rIns="53340" bIns="53340" numCol="1" spcCol="1270" anchor="ctr" anchorCtr="0">
          <a:noAutofit/>
        </a:bodyPr>
        <a:lstStyle/>
        <a:p>
          <a:pPr lvl="0" algn="l" defTabSz="933450">
            <a:lnSpc>
              <a:spcPct val="90000"/>
            </a:lnSpc>
            <a:spcBef>
              <a:spcPct val="0"/>
            </a:spcBef>
            <a:spcAft>
              <a:spcPct val="35000"/>
            </a:spcAft>
          </a:pPr>
          <a:r>
            <a:rPr lang="tr-TR" sz="2100" kern="1200" dirty="0" smtClean="0">
              <a:latin typeface="Times New Roman" panose="02020603050405020304" pitchFamily="18" charset="0"/>
              <a:cs typeface="Times New Roman" panose="02020603050405020304" pitchFamily="18" charset="0"/>
            </a:rPr>
            <a:t>Kalite özelliğinin temel değişkenliğinin belirlenmesi </a:t>
          </a:r>
          <a:endParaRPr lang="tr-TR" sz="2100" kern="1200" dirty="0"/>
        </a:p>
      </dsp:txBody>
      <dsp:txXfrm>
        <a:off x="959277" y="2057321"/>
        <a:ext cx="7209900" cy="411319"/>
      </dsp:txXfrm>
    </dsp:sp>
    <dsp:sp modelId="{C01EF3B5-20C5-4676-A159-BE9343239607}">
      <dsp:nvSpPr>
        <dsp:cNvPr id="0" name=""/>
        <dsp:cNvSpPr/>
      </dsp:nvSpPr>
      <dsp:spPr>
        <a:xfrm>
          <a:off x="702203" y="2005906"/>
          <a:ext cx="514149" cy="514149"/>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F84A125-BABC-47A8-AD1C-F6D8A1B3F2BD}">
      <dsp:nvSpPr>
        <dsp:cNvPr id="0" name=""/>
        <dsp:cNvSpPr/>
      </dsp:nvSpPr>
      <dsp:spPr>
        <a:xfrm>
          <a:off x="894103" y="2674663"/>
          <a:ext cx="7275074" cy="41131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6485" tIns="53340" rIns="53340" bIns="53340" numCol="1" spcCol="1270" anchor="ctr" anchorCtr="0">
          <a:noAutofit/>
        </a:bodyPr>
        <a:lstStyle/>
        <a:p>
          <a:pPr lvl="0" algn="l" defTabSz="933450">
            <a:lnSpc>
              <a:spcPct val="90000"/>
            </a:lnSpc>
            <a:spcBef>
              <a:spcPct val="0"/>
            </a:spcBef>
            <a:spcAft>
              <a:spcPct val="35000"/>
            </a:spcAft>
          </a:pPr>
          <a:r>
            <a:rPr lang="tr-TR" sz="2100" kern="1200" dirty="0" smtClean="0">
              <a:latin typeface="Times New Roman" panose="02020603050405020304" pitchFamily="18" charset="0"/>
              <a:cs typeface="Times New Roman" panose="02020603050405020304" pitchFamily="18" charset="0"/>
            </a:rPr>
            <a:t>Muayene standartlarının belirlenmesi ve geliştirilmesi</a:t>
          </a:r>
          <a:endParaRPr lang="tr-TR" sz="2100" kern="1200" dirty="0"/>
        </a:p>
      </dsp:txBody>
      <dsp:txXfrm>
        <a:off x="894103" y="2674663"/>
        <a:ext cx="7275074" cy="411319"/>
      </dsp:txXfrm>
    </dsp:sp>
    <dsp:sp modelId="{0B262FC8-7550-4755-874C-BDAF864FF3F1}">
      <dsp:nvSpPr>
        <dsp:cNvPr id="0" name=""/>
        <dsp:cNvSpPr/>
      </dsp:nvSpPr>
      <dsp:spPr>
        <a:xfrm>
          <a:off x="637029" y="2623248"/>
          <a:ext cx="514149" cy="514149"/>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0B0E305-3011-4206-B3CF-C195496F6B2D}">
      <dsp:nvSpPr>
        <dsp:cNvPr id="0" name=""/>
        <dsp:cNvSpPr/>
      </dsp:nvSpPr>
      <dsp:spPr>
        <a:xfrm>
          <a:off x="689983" y="3291551"/>
          <a:ext cx="7479195" cy="41131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6485" tIns="53340" rIns="53340" bIns="53340" numCol="1" spcCol="1270" anchor="ctr" anchorCtr="0">
          <a:noAutofit/>
        </a:bodyPr>
        <a:lstStyle/>
        <a:p>
          <a:pPr lvl="0" algn="l" defTabSz="933450">
            <a:lnSpc>
              <a:spcPct val="90000"/>
            </a:lnSpc>
            <a:spcBef>
              <a:spcPct val="0"/>
            </a:spcBef>
            <a:spcAft>
              <a:spcPct val="35000"/>
            </a:spcAft>
          </a:pPr>
          <a:r>
            <a:rPr lang="tr-TR" sz="2100" kern="1200" smtClean="0">
              <a:latin typeface="Times New Roman" panose="02020603050405020304" pitchFamily="18" charset="0"/>
              <a:cs typeface="Times New Roman" panose="02020603050405020304" pitchFamily="18" charset="0"/>
            </a:rPr>
            <a:t>Muayene maliyetlerinin düşürülmesi</a:t>
          </a:r>
          <a:endParaRPr lang="tr-TR" sz="2100" kern="1200"/>
        </a:p>
      </dsp:txBody>
      <dsp:txXfrm>
        <a:off x="689983" y="3291551"/>
        <a:ext cx="7479195" cy="411319"/>
      </dsp:txXfrm>
    </dsp:sp>
    <dsp:sp modelId="{6B226AF1-7E15-460A-BA64-525C7801618A}">
      <dsp:nvSpPr>
        <dsp:cNvPr id="0" name=""/>
        <dsp:cNvSpPr/>
      </dsp:nvSpPr>
      <dsp:spPr>
        <a:xfrm>
          <a:off x="432908" y="3240136"/>
          <a:ext cx="514149" cy="514149"/>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607F292-E1C1-4BB4-A95F-384B9EB97960}">
      <dsp:nvSpPr>
        <dsp:cNvPr id="0" name=""/>
        <dsp:cNvSpPr/>
      </dsp:nvSpPr>
      <dsp:spPr>
        <a:xfrm>
          <a:off x="317496" y="3908893"/>
          <a:ext cx="7851682" cy="41131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6485" tIns="53340" rIns="53340" bIns="53340" numCol="1" spcCol="1270" anchor="ctr" anchorCtr="0">
          <a:noAutofit/>
        </a:bodyPr>
        <a:lstStyle/>
        <a:p>
          <a:pPr lvl="0" algn="l" defTabSz="933450">
            <a:lnSpc>
              <a:spcPct val="90000"/>
            </a:lnSpc>
            <a:spcBef>
              <a:spcPct val="0"/>
            </a:spcBef>
            <a:spcAft>
              <a:spcPct val="35000"/>
            </a:spcAft>
          </a:pPr>
          <a:r>
            <a:rPr lang="tr-TR" sz="2100" kern="1200" dirty="0" smtClean="0">
              <a:latin typeface="Times New Roman" panose="02020603050405020304" pitchFamily="18" charset="0"/>
              <a:cs typeface="Times New Roman" panose="02020603050405020304" pitchFamily="18" charset="0"/>
            </a:rPr>
            <a:t>Üretici ile tüketici arasındaki ilişkilerin geliştirilmesi</a:t>
          </a:r>
          <a:endParaRPr lang="tr-TR" sz="2100" kern="1200" dirty="0"/>
        </a:p>
      </dsp:txBody>
      <dsp:txXfrm>
        <a:off x="317496" y="3908893"/>
        <a:ext cx="7851682" cy="411319"/>
      </dsp:txXfrm>
    </dsp:sp>
    <dsp:sp modelId="{111AE4AF-1496-4A0A-A8C4-DF32EAB24E74}">
      <dsp:nvSpPr>
        <dsp:cNvPr id="0" name=""/>
        <dsp:cNvSpPr/>
      </dsp:nvSpPr>
      <dsp:spPr>
        <a:xfrm>
          <a:off x="60421" y="3857478"/>
          <a:ext cx="514149" cy="514149"/>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D0E894-2BD0-4DB8-B678-823048D79134}">
      <dsp:nvSpPr>
        <dsp:cNvPr id="0" name=""/>
        <dsp:cNvSpPr/>
      </dsp:nvSpPr>
      <dsp:spPr>
        <a:xfrm>
          <a:off x="2251866" y="558065"/>
          <a:ext cx="3725867" cy="3725867"/>
        </a:xfrm>
        <a:prstGeom prst="blockArc">
          <a:avLst>
            <a:gd name="adj1" fmla="val 9000000"/>
            <a:gd name="adj2" fmla="val 1620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95AD758-7BED-4A37-84BC-14B35D17CC5E}">
      <dsp:nvSpPr>
        <dsp:cNvPr id="0" name=""/>
        <dsp:cNvSpPr/>
      </dsp:nvSpPr>
      <dsp:spPr>
        <a:xfrm>
          <a:off x="2251866" y="558065"/>
          <a:ext cx="3725867" cy="3725867"/>
        </a:xfrm>
        <a:prstGeom prst="blockArc">
          <a:avLst>
            <a:gd name="adj1" fmla="val 1800000"/>
            <a:gd name="adj2" fmla="val 900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729A9A3-BB1F-466C-9266-997E67505575}">
      <dsp:nvSpPr>
        <dsp:cNvPr id="0" name=""/>
        <dsp:cNvSpPr/>
      </dsp:nvSpPr>
      <dsp:spPr>
        <a:xfrm>
          <a:off x="2251866" y="558065"/>
          <a:ext cx="3725867" cy="3725867"/>
        </a:xfrm>
        <a:prstGeom prst="blockArc">
          <a:avLst>
            <a:gd name="adj1" fmla="val 16200000"/>
            <a:gd name="adj2" fmla="val 180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B361E01-4D7A-4EFF-B6AA-31FB0159D34A}">
      <dsp:nvSpPr>
        <dsp:cNvPr id="0" name=""/>
        <dsp:cNvSpPr/>
      </dsp:nvSpPr>
      <dsp:spPr>
        <a:xfrm>
          <a:off x="3256880" y="1563079"/>
          <a:ext cx="1715839" cy="171583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tr-TR" sz="2000" kern="1200" dirty="0" smtClean="0"/>
            <a:t>İstatistiksel Veri Analizi</a:t>
          </a:r>
          <a:endParaRPr lang="tr-TR" sz="2000" kern="1200" dirty="0"/>
        </a:p>
      </dsp:txBody>
      <dsp:txXfrm>
        <a:off x="3508159" y="1814358"/>
        <a:ext cx="1213281" cy="1213281"/>
      </dsp:txXfrm>
    </dsp:sp>
    <dsp:sp modelId="{BF664B17-BFBC-4573-94C5-37B942F94CEA}">
      <dsp:nvSpPr>
        <dsp:cNvPr id="0" name=""/>
        <dsp:cNvSpPr/>
      </dsp:nvSpPr>
      <dsp:spPr>
        <a:xfrm>
          <a:off x="3514256" y="761"/>
          <a:ext cx="1201087" cy="120108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tr-TR" sz="1300" kern="1200" dirty="0" smtClean="0"/>
            <a:t>Veri toplama</a:t>
          </a:r>
          <a:endParaRPr lang="tr-TR" sz="1300" kern="1200" dirty="0"/>
        </a:p>
      </dsp:txBody>
      <dsp:txXfrm>
        <a:off x="3690151" y="176656"/>
        <a:ext cx="849297" cy="849297"/>
      </dsp:txXfrm>
    </dsp:sp>
    <dsp:sp modelId="{601411C1-6CB1-4CA7-9D46-9C23BBFB07F9}">
      <dsp:nvSpPr>
        <dsp:cNvPr id="0" name=""/>
        <dsp:cNvSpPr/>
      </dsp:nvSpPr>
      <dsp:spPr>
        <a:xfrm>
          <a:off x="5090157" y="2730302"/>
          <a:ext cx="1201087" cy="120108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tr-TR" sz="1300" kern="1200" dirty="0" smtClean="0"/>
            <a:t>Analiz etme</a:t>
          </a:r>
          <a:endParaRPr lang="tr-TR" sz="1300" kern="1200" dirty="0"/>
        </a:p>
      </dsp:txBody>
      <dsp:txXfrm>
        <a:off x="5266052" y="2906197"/>
        <a:ext cx="849297" cy="849297"/>
      </dsp:txXfrm>
    </dsp:sp>
    <dsp:sp modelId="{C125ECDB-3A21-46D3-8278-2122C9B4E8BF}">
      <dsp:nvSpPr>
        <dsp:cNvPr id="0" name=""/>
        <dsp:cNvSpPr/>
      </dsp:nvSpPr>
      <dsp:spPr>
        <a:xfrm>
          <a:off x="1938354" y="2730302"/>
          <a:ext cx="1201087" cy="120108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tr-TR" sz="1300" kern="1200" dirty="0" smtClean="0"/>
            <a:t>Yorumlama</a:t>
          </a:r>
          <a:endParaRPr lang="tr-TR" sz="1300" kern="1200" dirty="0"/>
        </a:p>
      </dsp:txBody>
      <dsp:txXfrm>
        <a:off x="2114249" y="2906197"/>
        <a:ext cx="849297" cy="84929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F138DD-91AD-4D28-BB86-1E7B5C642FDA}">
      <dsp:nvSpPr>
        <dsp:cNvPr id="0" name=""/>
        <dsp:cNvSpPr/>
      </dsp:nvSpPr>
      <dsp:spPr>
        <a:xfrm>
          <a:off x="2742888" y="176521"/>
          <a:ext cx="1340942" cy="1340942"/>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tr-TR" sz="1600" kern="1200" dirty="0" smtClean="0"/>
            <a:t>Beklenti</a:t>
          </a:r>
          <a:endParaRPr lang="tr-TR" sz="1600" kern="1200" dirty="0"/>
        </a:p>
      </dsp:txBody>
      <dsp:txXfrm>
        <a:off x="3135641" y="569274"/>
        <a:ext cx="948189" cy="948189"/>
      </dsp:txXfrm>
    </dsp:sp>
    <dsp:sp modelId="{DB3A9F1D-CAE3-4E1E-9C61-470E2A7AB5C2}">
      <dsp:nvSpPr>
        <dsp:cNvPr id="0" name=""/>
        <dsp:cNvSpPr/>
      </dsp:nvSpPr>
      <dsp:spPr>
        <a:xfrm rot="5400000">
          <a:off x="4145768" y="176521"/>
          <a:ext cx="1340942" cy="1340942"/>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tr-TR" sz="1600" kern="1200" dirty="0" smtClean="0"/>
            <a:t>Kaygı</a:t>
          </a:r>
          <a:endParaRPr lang="tr-TR" sz="1600" kern="1200" dirty="0"/>
        </a:p>
      </dsp:txBody>
      <dsp:txXfrm rot="-5400000">
        <a:off x="4145768" y="569274"/>
        <a:ext cx="948189" cy="948189"/>
      </dsp:txXfrm>
    </dsp:sp>
    <dsp:sp modelId="{B99E78B6-4238-4104-ADAF-F21B2CD733E4}">
      <dsp:nvSpPr>
        <dsp:cNvPr id="0" name=""/>
        <dsp:cNvSpPr/>
      </dsp:nvSpPr>
      <dsp:spPr>
        <a:xfrm rot="10800000">
          <a:off x="4145768" y="1579401"/>
          <a:ext cx="1340942" cy="1340942"/>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tr-TR" sz="1600" kern="1200" dirty="0" smtClean="0"/>
            <a:t>Sorunlar</a:t>
          </a:r>
          <a:endParaRPr lang="tr-TR" sz="1600" kern="1200" dirty="0"/>
        </a:p>
      </dsp:txBody>
      <dsp:txXfrm rot="10800000">
        <a:off x="4145768" y="1579401"/>
        <a:ext cx="948189" cy="948189"/>
      </dsp:txXfrm>
    </dsp:sp>
    <dsp:sp modelId="{D043E630-FC38-40D9-B0EC-C7A9B52FA6CB}">
      <dsp:nvSpPr>
        <dsp:cNvPr id="0" name=""/>
        <dsp:cNvSpPr/>
      </dsp:nvSpPr>
      <dsp:spPr>
        <a:xfrm rot="16200000">
          <a:off x="2742888" y="1579401"/>
          <a:ext cx="1340942" cy="1340942"/>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tr-TR" sz="1600" kern="1200" dirty="0" smtClean="0"/>
            <a:t>Eğilimler</a:t>
          </a:r>
          <a:endParaRPr lang="tr-TR" sz="1600" kern="1200" dirty="0"/>
        </a:p>
      </dsp:txBody>
      <dsp:txXfrm rot="5400000">
        <a:off x="3135641" y="1579401"/>
        <a:ext cx="948189" cy="948189"/>
      </dsp:txXfrm>
    </dsp:sp>
    <dsp:sp modelId="{0595E84F-BEB0-48D3-8672-69465C93F6EE}">
      <dsp:nvSpPr>
        <dsp:cNvPr id="0" name=""/>
        <dsp:cNvSpPr/>
      </dsp:nvSpPr>
      <dsp:spPr>
        <a:xfrm>
          <a:off x="3883309" y="1269714"/>
          <a:ext cx="462981" cy="402592"/>
        </a:xfrm>
        <a:prstGeom prst="circular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BFCA69C-C558-4F4C-9F4B-A44666206258}">
      <dsp:nvSpPr>
        <dsp:cNvPr id="0" name=""/>
        <dsp:cNvSpPr/>
      </dsp:nvSpPr>
      <dsp:spPr>
        <a:xfrm rot="10800000">
          <a:off x="3883309" y="1424557"/>
          <a:ext cx="462981" cy="402592"/>
        </a:xfrm>
        <a:prstGeom prst="circular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358C68-E0B4-48F2-9685-4A076696B3E6}">
      <dsp:nvSpPr>
        <dsp:cNvPr id="0" name=""/>
        <dsp:cNvSpPr/>
      </dsp:nvSpPr>
      <dsp:spPr>
        <a:xfrm>
          <a:off x="7032" y="917333"/>
          <a:ext cx="1133177" cy="56658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21590" rIns="32385" bIns="21590" numCol="1" spcCol="1270" anchor="ctr" anchorCtr="0">
          <a:noAutofit/>
        </a:bodyPr>
        <a:lstStyle/>
        <a:p>
          <a:pPr lvl="0" algn="ctr" defTabSz="755650">
            <a:lnSpc>
              <a:spcPct val="90000"/>
            </a:lnSpc>
            <a:spcBef>
              <a:spcPct val="0"/>
            </a:spcBef>
            <a:spcAft>
              <a:spcPct val="35000"/>
            </a:spcAft>
          </a:pPr>
          <a:r>
            <a:rPr lang="tr-TR" sz="1700" kern="1200" dirty="0" err="1" smtClean="0"/>
            <a:t>Betimsel</a:t>
          </a:r>
          <a:r>
            <a:rPr lang="tr-TR" sz="1700" kern="1200" dirty="0" smtClean="0"/>
            <a:t> Analiz</a:t>
          </a:r>
          <a:endParaRPr lang="tr-TR" sz="1700" kern="1200" dirty="0"/>
        </a:p>
      </dsp:txBody>
      <dsp:txXfrm>
        <a:off x="23627" y="933928"/>
        <a:ext cx="1099987" cy="533398"/>
      </dsp:txXfrm>
    </dsp:sp>
    <dsp:sp modelId="{D7B2F8F6-AA8E-4A6D-A34C-3471C17BED4B}">
      <dsp:nvSpPr>
        <dsp:cNvPr id="0" name=""/>
        <dsp:cNvSpPr/>
      </dsp:nvSpPr>
      <dsp:spPr>
        <a:xfrm>
          <a:off x="120349" y="1483922"/>
          <a:ext cx="113317" cy="424941"/>
        </a:xfrm>
        <a:custGeom>
          <a:avLst/>
          <a:gdLst/>
          <a:ahLst/>
          <a:cxnLst/>
          <a:rect l="0" t="0" r="0" b="0"/>
          <a:pathLst>
            <a:path>
              <a:moveTo>
                <a:pt x="0" y="0"/>
              </a:moveTo>
              <a:lnTo>
                <a:pt x="0" y="424941"/>
              </a:lnTo>
              <a:lnTo>
                <a:pt x="113317" y="42494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5038ACD-48F7-42F4-B672-3DEF7124023A}">
      <dsp:nvSpPr>
        <dsp:cNvPr id="0" name=""/>
        <dsp:cNvSpPr/>
      </dsp:nvSpPr>
      <dsp:spPr>
        <a:xfrm>
          <a:off x="233667" y="1625569"/>
          <a:ext cx="906541" cy="56658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tr-TR" sz="1100" kern="1200" dirty="0" smtClean="0"/>
            <a:t>Frekans analizi</a:t>
          </a:r>
          <a:endParaRPr lang="tr-TR" sz="1100" kern="1200" dirty="0"/>
        </a:p>
      </dsp:txBody>
      <dsp:txXfrm>
        <a:off x="250262" y="1642164"/>
        <a:ext cx="873351" cy="533398"/>
      </dsp:txXfrm>
    </dsp:sp>
    <dsp:sp modelId="{5778ACF8-ADC8-419C-9B27-58A5136897DF}">
      <dsp:nvSpPr>
        <dsp:cNvPr id="0" name=""/>
        <dsp:cNvSpPr/>
      </dsp:nvSpPr>
      <dsp:spPr>
        <a:xfrm>
          <a:off x="120349" y="1483922"/>
          <a:ext cx="113317" cy="1133177"/>
        </a:xfrm>
        <a:custGeom>
          <a:avLst/>
          <a:gdLst/>
          <a:ahLst/>
          <a:cxnLst/>
          <a:rect l="0" t="0" r="0" b="0"/>
          <a:pathLst>
            <a:path>
              <a:moveTo>
                <a:pt x="0" y="0"/>
              </a:moveTo>
              <a:lnTo>
                <a:pt x="0" y="1133177"/>
              </a:lnTo>
              <a:lnTo>
                <a:pt x="113317" y="113317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5CB4EB3-E094-4791-914A-BD7831C2F303}">
      <dsp:nvSpPr>
        <dsp:cNvPr id="0" name=""/>
        <dsp:cNvSpPr/>
      </dsp:nvSpPr>
      <dsp:spPr>
        <a:xfrm>
          <a:off x="233667" y="2333805"/>
          <a:ext cx="906541" cy="56658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tr-TR" sz="1100" kern="1200" dirty="0" smtClean="0"/>
            <a:t>Tanımlayıcı istatistikler</a:t>
          </a:r>
          <a:endParaRPr lang="tr-TR" sz="1100" kern="1200" dirty="0"/>
        </a:p>
      </dsp:txBody>
      <dsp:txXfrm>
        <a:off x="250262" y="2350400"/>
        <a:ext cx="873351" cy="533398"/>
      </dsp:txXfrm>
    </dsp:sp>
    <dsp:sp modelId="{FCCE3BFD-374A-41E7-A1DF-BFB8AEA976A7}">
      <dsp:nvSpPr>
        <dsp:cNvPr id="0" name=""/>
        <dsp:cNvSpPr/>
      </dsp:nvSpPr>
      <dsp:spPr>
        <a:xfrm>
          <a:off x="120349" y="1483922"/>
          <a:ext cx="113317" cy="1841413"/>
        </a:xfrm>
        <a:custGeom>
          <a:avLst/>
          <a:gdLst/>
          <a:ahLst/>
          <a:cxnLst/>
          <a:rect l="0" t="0" r="0" b="0"/>
          <a:pathLst>
            <a:path>
              <a:moveTo>
                <a:pt x="0" y="0"/>
              </a:moveTo>
              <a:lnTo>
                <a:pt x="0" y="1841413"/>
              </a:lnTo>
              <a:lnTo>
                <a:pt x="113317" y="184141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0A3D816-66CB-44DD-9B1D-A696D4D37FBF}">
      <dsp:nvSpPr>
        <dsp:cNvPr id="0" name=""/>
        <dsp:cNvSpPr/>
      </dsp:nvSpPr>
      <dsp:spPr>
        <a:xfrm>
          <a:off x="233667" y="3042040"/>
          <a:ext cx="906541" cy="56658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tr-TR" sz="1100" kern="1200" dirty="0" smtClean="0"/>
            <a:t>Temel grafikler</a:t>
          </a:r>
        </a:p>
      </dsp:txBody>
      <dsp:txXfrm>
        <a:off x="250262" y="3058635"/>
        <a:ext cx="873351" cy="533398"/>
      </dsp:txXfrm>
    </dsp:sp>
    <dsp:sp modelId="{AE366EF2-4754-49B2-8BE3-5DC0706DCBE5}">
      <dsp:nvSpPr>
        <dsp:cNvPr id="0" name=""/>
        <dsp:cNvSpPr/>
      </dsp:nvSpPr>
      <dsp:spPr>
        <a:xfrm>
          <a:off x="1423503" y="917333"/>
          <a:ext cx="1133177" cy="56658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21590" rIns="32385" bIns="21590" numCol="1" spcCol="1270" anchor="ctr" anchorCtr="0">
          <a:noAutofit/>
        </a:bodyPr>
        <a:lstStyle/>
        <a:p>
          <a:pPr lvl="0" algn="ctr" defTabSz="755650">
            <a:lnSpc>
              <a:spcPct val="90000"/>
            </a:lnSpc>
            <a:spcBef>
              <a:spcPct val="0"/>
            </a:spcBef>
            <a:spcAft>
              <a:spcPct val="35000"/>
            </a:spcAft>
          </a:pPr>
          <a:r>
            <a:rPr lang="tr-TR" sz="1700" kern="1200" dirty="0" err="1" smtClean="0"/>
            <a:t>Çıkarımsal</a:t>
          </a:r>
          <a:r>
            <a:rPr lang="tr-TR" sz="1700" kern="1200" dirty="0" smtClean="0"/>
            <a:t> Analiz</a:t>
          </a:r>
          <a:endParaRPr lang="tr-TR" sz="1700" kern="1200" dirty="0"/>
        </a:p>
      </dsp:txBody>
      <dsp:txXfrm>
        <a:off x="1440098" y="933928"/>
        <a:ext cx="1099987" cy="533398"/>
      </dsp:txXfrm>
    </dsp:sp>
    <dsp:sp modelId="{4E137C05-076E-4663-A907-EA09A8271678}">
      <dsp:nvSpPr>
        <dsp:cNvPr id="0" name=""/>
        <dsp:cNvSpPr/>
      </dsp:nvSpPr>
      <dsp:spPr>
        <a:xfrm>
          <a:off x="1536821" y="1483922"/>
          <a:ext cx="113317" cy="424941"/>
        </a:xfrm>
        <a:custGeom>
          <a:avLst/>
          <a:gdLst/>
          <a:ahLst/>
          <a:cxnLst/>
          <a:rect l="0" t="0" r="0" b="0"/>
          <a:pathLst>
            <a:path>
              <a:moveTo>
                <a:pt x="0" y="0"/>
              </a:moveTo>
              <a:lnTo>
                <a:pt x="0" y="424941"/>
              </a:lnTo>
              <a:lnTo>
                <a:pt x="113317" y="42494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5360FF5-54CB-4528-AD3A-42E3A6949B9E}">
      <dsp:nvSpPr>
        <dsp:cNvPr id="0" name=""/>
        <dsp:cNvSpPr/>
      </dsp:nvSpPr>
      <dsp:spPr>
        <a:xfrm>
          <a:off x="1650139" y="1625569"/>
          <a:ext cx="906541" cy="56658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tr-TR" sz="1100" kern="1200" dirty="0" smtClean="0"/>
            <a:t>Güven aralıkları</a:t>
          </a:r>
          <a:endParaRPr lang="tr-TR" sz="1100" kern="1200" dirty="0"/>
        </a:p>
      </dsp:txBody>
      <dsp:txXfrm>
        <a:off x="1666734" y="1642164"/>
        <a:ext cx="873351" cy="533398"/>
      </dsp:txXfrm>
    </dsp:sp>
    <dsp:sp modelId="{BFD9D0D7-E0C7-4449-844A-A20B90971136}">
      <dsp:nvSpPr>
        <dsp:cNvPr id="0" name=""/>
        <dsp:cNvSpPr/>
      </dsp:nvSpPr>
      <dsp:spPr>
        <a:xfrm>
          <a:off x="1536821" y="1483922"/>
          <a:ext cx="113317" cy="1133177"/>
        </a:xfrm>
        <a:custGeom>
          <a:avLst/>
          <a:gdLst/>
          <a:ahLst/>
          <a:cxnLst/>
          <a:rect l="0" t="0" r="0" b="0"/>
          <a:pathLst>
            <a:path>
              <a:moveTo>
                <a:pt x="0" y="0"/>
              </a:moveTo>
              <a:lnTo>
                <a:pt x="0" y="1133177"/>
              </a:lnTo>
              <a:lnTo>
                <a:pt x="113317" y="113317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80D74C9-E828-4908-B2CC-5EFC8B075E93}">
      <dsp:nvSpPr>
        <dsp:cNvPr id="0" name=""/>
        <dsp:cNvSpPr/>
      </dsp:nvSpPr>
      <dsp:spPr>
        <a:xfrm>
          <a:off x="1650139" y="2333805"/>
          <a:ext cx="906541" cy="56658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tr-TR" sz="1100" kern="1200" dirty="0" smtClean="0"/>
            <a:t>Parametre tahminleri</a:t>
          </a:r>
          <a:endParaRPr lang="tr-TR" sz="1100" kern="1200" dirty="0"/>
        </a:p>
      </dsp:txBody>
      <dsp:txXfrm>
        <a:off x="1666734" y="2350400"/>
        <a:ext cx="873351" cy="533398"/>
      </dsp:txXfrm>
    </dsp:sp>
    <dsp:sp modelId="{4A8C42A1-11E3-4026-99EF-E93C4928B56F}">
      <dsp:nvSpPr>
        <dsp:cNvPr id="0" name=""/>
        <dsp:cNvSpPr/>
      </dsp:nvSpPr>
      <dsp:spPr>
        <a:xfrm>
          <a:off x="2839975" y="917333"/>
          <a:ext cx="1133177" cy="56658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21590" rIns="32385" bIns="21590" numCol="1" spcCol="1270" anchor="ctr" anchorCtr="0">
          <a:noAutofit/>
        </a:bodyPr>
        <a:lstStyle/>
        <a:p>
          <a:pPr lvl="0" algn="ctr" defTabSz="755650">
            <a:lnSpc>
              <a:spcPct val="90000"/>
            </a:lnSpc>
            <a:spcBef>
              <a:spcPct val="0"/>
            </a:spcBef>
            <a:spcAft>
              <a:spcPct val="35000"/>
            </a:spcAft>
          </a:pPr>
          <a:r>
            <a:rPr lang="tr-TR" sz="1700" kern="1200" dirty="0" smtClean="0"/>
            <a:t>Fark Analizi</a:t>
          </a:r>
          <a:endParaRPr lang="tr-TR" sz="1700" kern="1200" dirty="0"/>
        </a:p>
      </dsp:txBody>
      <dsp:txXfrm>
        <a:off x="2856570" y="933928"/>
        <a:ext cx="1099987" cy="533398"/>
      </dsp:txXfrm>
    </dsp:sp>
    <dsp:sp modelId="{B98EF2C0-7B70-496A-9A99-096F600392EA}">
      <dsp:nvSpPr>
        <dsp:cNvPr id="0" name=""/>
        <dsp:cNvSpPr/>
      </dsp:nvSpPr>
      <dsp:spPr>
        <a:xfrm>
          <a:off x="2953293" y="1483922"/>
          <a:ext cx="113317" cy="424941"/>
        </a:xfrm>
        <a:custGeom>
          <a:avLst/>
          <a:gdLst/>
          <a:ahLst/>
          <a:cxnLst/>
          <a:rect l="0" t="0" r="0" b="0"/>
          <a:pathLst>
            <a:path>
              <a:moveTo>
                <a:pt x="0" y="0"/>
              </a:moveTo>
              <a:lnTo>
                <a:pt x="0" y="424941"/>
              </a:lnTo>
              <a:lnTo>
                <a:pt x="113317" y="42494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3B331A5-A58B-49FD-95AE-9C0B4D7913D6}">
      <dsp:nvSpPr>
        <dsp:cNvPr id="0" name=""/>
        <dsp:cNvSpPr/>
      </dsp:nvSpPr>
      <dsp:spPr>
        <a:xfrm>
          <a:off x="3066610" y="1625569"/>
          <a:ext cx="906541" cy="56658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tr-TR" sz="1100" kern="1200" dirty="0" smtClean="0"/>
            <a:t>İki grup ortalama testleri</a:t>
          </a:r>
          <a:endParaRPr lang="tr-TR" sz="1100" kern="1200" dirty="0"/>
        </a:p>
      </dsp:txBody>
      <dsp:txXfrm>
        <a:off x="3083205" y="1642164"/>
        <a:ext cx="873351" cy="533398"/>
      </dsp:txXfrm>
    </dsp:sp>
    <dsp:sp modelId="{B4F22CAD-DBD8-4DC8-915A-F835D39BE413}">
      <dsp:nvSpPr>
        <dsp:cNvPr id="0" name=""/>
        <dsp:cNvSpPr/>
      </dsp:nvSpPr>
      <dsp:spPr>
        <a:xfrm>
          <a:off x="2953293" y="1483922"/>
          <a:ext cx="113317" cy="1133177"/>
        </a:xfrm>
        <a:custGeom>
          <a:avLst/>
          <a:gdLst/>
          <a:ahLst/>
          <a:cxnLst/>
          <a:rect l="0" t="0" r="0" b="0"/>
          <a:pathLst>
            <a:path>
              <a:moveTo>
                <a:pt x="0" y="0"/>
              </a:moveTo>
              <a:lnTo>
                <a:pt x="0" y="1133177"/>
              </a:lnTo>
              <a:lnTo>
                <a:pt x="113317" y="113317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082FE88-FC49-401B-AE1A-7053C4B1499F}">
      <dsp:nvSpPr>
        <dsp:cNvPr id="0" name=""/>
        <dsp:cNvSpPr/>
      </dsp:nvSpPr>
      <dsp:spPr>
        <a:xfrm>
          <a:off x="3066610" y="2333805"/>
          <a:ext cx="906541" cy="56658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tr-TR" sz="1100" kern="1200" dirty="0" smtClean="0"/>
            <a:t>İkiden fazla grup ortalama testleri</a:t>
          </a:r>
          <a:endParaRPr lang="tr-TR" sz="1100" kern="1200" dirty="0"/>
        </a:p>
      </dsp:txBody>
      <dsp:txXfrm>
        <a:off x="3083205" y="2350400"/>
        <a:ext cx="873351" cy="533398"/>
      </dsp:txXfrm>
    </dsp:sp>
    <dsp:sp modelId="{1F75AE76-F39B-4FCD-B363-F7006EA7585B}">
      <dsp:nvSpPr>
        <dsp:cNvPr id="0" name=""/>
        <dsp:cNvSpPr/>
      </dsp:nvSpPr>
      <dsp:spPr>
        <a:xfrm>
          <a:off x="2953293" y="1483922"/>
          <a:ext cx="113317" cy="1841413"/>
        </a:xfrm>
        <a:custGeom>
          <a:avLst/>
          <a:gdLst/>
          <a:ahLst/>
          <a:cxnLst/>
          <a:rect l="0" t="0" r="0" b="0"/>
          <a:pathLst>
            <a:path>
              <a:moveTo>
                <a:pt x="0" y="0"/>
              </a:moveTo>
              <a:lnTo>
                <a:pt x="0" y="1841413"/>
              </a:lnTo>
              <a:lnTo>
                <a:pt x="113317" y="184141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9C31463-9F81-41A1-80F4-2017FB377AB5}">
      <dsp:nvSpPr>
        <dsp:cNvPr id="0" name=""/>
        <dsp:cNvSpPr/>
      </dsp:nvSpPr>
      <dsp:spPr>
        <a:xfrm>
          <a:off x="3066610" y="3042040"/>
          <a:ext cx="906541" cy="56658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tr-TR" sz="1100" kern="1200" dirty="0" smtClean="0"/>
            <a:t>Çok değişkenli analizler</a:t>
          </a:r>
        </a:p>
      </dsp:txBody>
      <dsp:txXfrm>
        <a:off x="3083205" y="3058635"/>
        <a:ext cx="873351" cy="533398"/>
      </dsp:txXfrm>
    </dsp:sp>
    <dsp:sp modelId="{FC5FC71B-AF1B-4F98-AA0B-BECB10FB413E}">
      <dsp:nvSpPr>
        <dsp:cNvPr id="0" name=""/>
        <dsp:cNvSpPr/>
      </dsp:nvSpPr>
      <dsp:spPr>
        <a:xfrm>
          <a:off x="4256447" y="917333"/>
          <a:ext cx="1133177" cy="56658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21590" rIns="32385" bIns="21590" numCol="1" spcCol="1270" anchor="ctr" anchorCtr="0">
          <a:noAutofit/>
        </a:bodyPr>
        <a:lstStyle/>
        <a:p>
          <a:pPr lvl="0" algn="ctr" defTabSz="755650">
            <a:lnSpc>
              <a:spcPct val="90000"/>
            </a:lnSpc>
            <a:spcBef>
              <a:spcPct val="0"/>
            </a:spcBef>
            <a:spcAft>
              <a:spcPct val="35000"/>
            </a:spcAft>
          </a:pPr>
          <a:r>
            <a:rPr lang="tr-TR" sz="1700" kern="1200" dirty="0" smtClean="0"/>
            <a:t>İlişki Analizi</a:t>
          </a:r>
          <a:endParaRPr lang="tr-TR" sz="1700" kern="1200" dirty="0"/>
        </a:p>
      </dsp:txBody>
      <dsp:txXfrm>
        <a:off x="4273042" y="933928"/>
        <a:ext cx="1099987" cy="533398"/>
      </dsp:txXfrm>
    </dsp:sp>
    <dsp:sp modelId="{32E175B8-D663-44E4-A999-48D39C9B9CCF}">
      <dsp:nvSpPr>
        <dsp:cNvPr id="0" name=""/>
        <dsp:cNvSpPr/>
      </dsp:nvSpPr>
      <dsp:spPr>
        <a:xfrm>
          <a:off x="4369764" y="1483922"/>
          <a:ext cx="113317" cy="424941"/>
        </a:xfrm>
        <a:custGeom>
          <a:avLst/>
          <a:gdLst/>
          <a:ahLst/>
          <a:cxnLst/>
          <a:rect l="0" t="0" r="0" b="0"/>
          <a:pathLst>
            <a:path>
              <a:moveTo>
                <a:pt x="0" y="0"/>
              </a:moveTo>
              <a:lnTo>
                <a:pt x="0" y="424941"/>
              </a:lnTo>
              <a:lnTo>
                <a:pt x="113317" y="42494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6A60CE4-0177-4D30-8C19-80174D1F371B}">
      <dsp:nvSpPr>
        <dsp:cNvPr id="0" name=""/>
        <dsp:cNvSpPr/>
      </dsp:nvSpPr>
      <dsp:spPr>
        <a:xfrm>
          <a:off x="4483082" y="1625569"/>
          <a:ext cx="906541" cy="56658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tr-TR" sz="1100" kern="1200" dirty="0" smtClean="0"/>
            <a:t>Ki kare testi</a:t>
          </a:r>
          <a:endParaRPr lang="tr-TR" sz="1100" kern="1200" dirty="0"/>
        </a:p>
      </dsp:txBody>
      <dsp:txXfrm>
        <a:off x="4499677" y="1642164"/>
        <a:ext cx="873351" cy="533398"/>
      </dsp:txXfrm>
    </dsp:sp>
    <dsp:sp modelId="{D12ED17A-3698-480E-8496-D182EA8F30AB}">
      <dsp:nvSpPr>
        <dsp:cNvPr id="0" name=""/>
        <dsp:cNvSpPr/>
      </dsp:nvSpPr>
      <dsp:spPr>
        <a:xfrm>
          <a:off x="4369764" y="1483922"/>
          <a:ext cx="113317" cy="1133177"/>
        </a:xfrm>
        <a:custGeom>
          <a:avLst/>
          <a:gdLst/>
          <a:ahLst/>
          <a:cxnLst/>
          <a:rect l="0" t="0" r="0" b="0"/>
          <a:pathLst>
            <a:path>
              <a:moveTo>
                <a:pt x="0" y="0"/>
              </a:moveTo>
              <a:lnTo>
                <a:pt x="0" y="1133177"/>
              </a:lnTo>
              <a:lnTo>
                <a:pt x="113317" y="113317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1893805-6B59-4CE6-915E-22883455B8C3}">
      <dsp:nvSpPr>
        <dsp:cNvPr id="0" name=""/>
        <dsp:cNvSpPr/>
      </dsp:nvSpPr>
      <dsp:spPr>
        <a:xfrm>
          <a:off x="4483082" y="2333805"/>
          <a:ext cx="906541" cy="56658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tr-TR" sz="1100" kern="1200" dirty="0" smtClean="0"/>
            <a:t>Korelasyon analizi</a:t>
          </a:r>
          <a:endParaRPr lang="tr-TR" sz="1100" kern="1200" dirty="0"/>
        </a:p>
      </dsp:txBody>
      <dsp:txXfrm>
        <a:off x="4499677" y="2350400"/>
        <a:ext cx="873351" cy="533398"/>
      </dsp:txXfrm>
    </dsp:sp>
    <dsp:sp modelId="{F46BB1D7-1D47-45DA-A09D-AA4FC215FCE4}">
      <dsp:nvSpPr>
        <dsp:cNvPr id="0" name=""/>
        <dsp:cNvSpPr/>
      </dsp:nvSpPr>
      <dsp:spPr>
        <a:xfrm>
          <a:off x="5672918" y="917333"/>
          <a:ext cx="1133177" cy="56658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21590" rIns="32385" bIns="21590" numCol="1" spcCol="1270" anchor="ctr" anchorCtr="0">
          <a:noAutofit/>
        </a:bodyPr>
        <a:lstStyle/>
        <a:p>
          <a:pPr lvl="0" algn="ctr" defTabSz="755650">
            <a:lnSpc>
              <a:spcPct val="90000"/>
            </a:lnSpc>
            <a:spcBef>
              <a:spcPct val="0"/>
            </a:spcBef>
            <a:spcAft>
              <a:spcPct val="35000"/>
            </a:spcAft>
          </a:pPr>
          <a:r>
            <a:rPr lang="tr-TR" sz="1700" kern="1200" dirty="0" smtClean="0"/>
            <a:t>Tahmin Analizi</a:t>
          </a:r>
          <a:endParaRPr lang="tr-TR" sz="1700" kern="1200" dirty="0"/>
        </a:p>
      </dsp:txBody>
      <dsp:txXfrm>
        <a:off x="5689513" y="933928"/>
        <a:ext cx="1099987" cy="533398"/>
      </dsp:txXfrm>
    </dsp:sp>
    <dsp:sp modelId="{5CAA84AC-4D38-455C-84C0-A271FDA35559}">
      <dsp:nvSpPr>
        <dsp:cNvPr id="0" name=""/>
        <dsp:cNvSpPr/>
      </dsp:nvSpPr>
      <dsp:spPr>
        <a:xfrm>
          <a:off x="5786236" y="1483922"/>
          <a:ext cx="113317" cy="424941"/>
        </a:xfrm>
        <a:custGeom>
          <a:avLst/>
          <a:gdLst/>
          <a:ahLst/>
          <a:cxnLst/>
          <a:rect l="0" t="0" r="0" b="0"/>
          <a:pathLst>
            <a:path>
              <a:moveTo>
                <a:pt x="0" y="0"/>
              </a:moveTo>
              <a:lnTo>
                <a:pt x="0" y="424941"/>
              </a:lnTo>
              <a:lnTo>
                <a:pt x="113317" y="42494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38F311-249C-473F-BC1F-11FAF8E2B8D6}">
      <dsp:nvSpPr>
        <dsp:cNvPr id="0" name=""/>
        <dsp:cNvSpPr/>
      </dsp:nvSpPr>
      <dsp:spPr>
        <a:xfrm>
          <a:off x="5899554" y="1625569"/>
          <a:ext cx="906541" cy="56658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tr-TR" sz="1100" kern="1200" dirty="0" smtClean="0"/>
            <a:t>Regresyon analizi</a:t>
          </a:r>
          <a:endParaRPr lang="tr-TR" sz="1100" kern="1200" dirty="0"/>
        </a:p>
      </dsp:txBody>
      <dsp:txXfrm>
        <a:off x="5916149" y="1642164"/>
        <a:ext cx="873351" cy="533398"/>
      </dsp:txXfrm>
    </dsp:sp>
    <dsp:sp modelId="{BFA8118D-5EA4-4E26-A868-E42C254F6AE9}">
      <dsp:nvSpPr>
        <dsp:cNvPr id="0" name=""/>
        <dsp:cNvSpPr/>
      </dsp:nvSpPr>
      <dsp:spPr>
        <a:xfrm>
          <a:off x="5786236" y="1483922"/>
          <a:ext cx="113317" cy="1133177"/>
        </a:xfrm>
        <a:custGeom>
          <a:avLst/>
          <a:gdLst/>
          <a:ahLst/>
          <a:cxnLst/>
          <a:rect l="0" t="0" r="0" b="0"/>
          <a:pathLst>
            <a:path>
              <a:moveTo>
                <a:pt x="0" y="0"/>
              </a:moveTo>
              <a:lnTo>
                <a:pt x="0" y="1133177"/>
              </a:lnTo>
              <a:lnTo>
                <a:pt x="113317" y="113317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C5FC7C8-4835-4F8F-8AD5-7331358B9CA8}">
      <dsp:nvSpPr>
        <dsp:cNvPr id="0" name=""/>
        <dsp:cNvSpPr/>
      </dsp:nvSpPr>
      <dsp:spPr>
        <a:xfrm>
          <a:off x="5899554" y="2333805"/>
          <a:ext cx="906541" cy="56658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tr-TR" sz="1100" kern="1200" dirty="0" smtClean="0"/>
            <a:t>Zaman serisi analizi</a:t>
          </a:r>
          <a:endParaRPr lang="tr-TR" sz="1100" kern="1200" dirty="0"/>
        </a:p>
      </dsp:txBody>
      <dsp:txXfrm>
        <a:off x="5916149" y="2350400"/>
        <a:ext cx="873351" cy="533398"/>
      </dsp:txXfrm>
    </dsp:sp>
    <dsp:sp modelId="{D4B932A5-C6B5-43FB-8A09-4D5450FB49EE}">
      <dsp:nvSpPr>
        <dsp:cNvPr id="0" name=""/>
        <dsp:cNvSpPr/>
      </dsp:nvSpPr>
      <dsp:spPr>
        <a:xfrm>
          <a:off x="7089390" y="917333"/>
          <a:ext cx="1133177" cy="56658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21590" rIns="32385" bIns="21590" numCol="1" spcCol="1270" anchor="ctr" anchorCtr="0">
          <a:noAutofit/>
        </a:bodyPr>
        <a:lstStyle/>
        <a:p>
          <a:pPr lvl="0" algn="ctr" defTabSz="755650">
            <a:lnSpc>
              <a:spcPct val="90000"/>
            </a:lnSpc>
            <a:spcBef>
              <a:spcPct val="0"/>
            </a:spcBef>
            <a:spcAft>
              <a:spcPct val="35000"/>
            </a:spcAft>
          </a:pPr>
          <a:r>
            <a:rPr lang="tr-TR" sz="1700" kern="1200" dirty="0" smtClean="0"/>
            <a:t>Etkinlik Analizi</a:t>
          </a:r>
          <a:endParaRPr lang="tr-TR" sz="1700" kern="1200" dirty="0"/>
        </a:p>
      </dsp:txBody>
      <dsp:txXfrm>
        <a:off x="7105985" y="933928"/>
        <a:ext cx="1099987" cy="533398"/>
      </dsp:txXfrm>
    </dsp:sp>
    <dsp:sp modelId="{5D751C1F-77FB-4F2B-9DF0-384207CC5441}">
      <dsp:nvSpPr>
        <dsp:cNvPr id="0" name=""/>
        <dsp:cNvSpPr/>
      </dsp:nvSpPr>
      <dsp:spPr>
        <a:xfrm>
          <a:off x="7202708" y="1483922"/>
          <a:ext cx="113317" cy="424941"/>
        </a:xfrm>
        <a:custGeom>
          <a:avLst/>
          <a:gdLst/>
          <a:ahLst/>
          <a:cxnLst/>
          <a:rect l="0" t="0" r="0" b="0"/>
          <a:pathLst>
            <a:path>
              <a:moveTo>
                <a:pt x="0" y="0"/>
              </a:moveTo>
              <a:lnTo>
                <a:pt x="0" y="424941"/>
              </a:lnTo>
              <a:lnTo>
                <a:pt x="113317" y="42494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5EFED9F-EBCB-49FB-AF12-3CB77E90F1FB}">
      <dsp:nvSpPr>
        <dsp:cNvPr id="0" name=""/>
        <dsp:cNvSpPr/>
      </dsp:nvSpPr>
      <dsp:spPr>
        <a:xfrm>
          <a:off x="7316025" y="1625569"/>
          <a:ext cx="906541" cy="56658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tr-TR" sz="1100" kern="1200" dirty="0" smtClean="0"/>
            <a:t>Veri</a:t>
          </a:r>
          <a:r>
            <a:rPr lang="tr-TR" sz="1100" kern="1200" baseline="0" dirty="0" smtClean="0"/>
            <a:t> zarflama analizi</a:t>
          </a:r>
          <a:endParaRPr lang="tr-TR" sz="1100" kern="1200" dirty="0"/>
        </a:p>
      </dsp:txBody>
      <dsp:txXfrm>
        <a:off x="7332620" y="1642164"/>
        <a:ext cx="873351" cy="533398"/>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F6B7EE-9C44-425C-85E2-5AB75D1B8F3D}">
      <dsp:nvSpPr>
        <dsp:cNvPr id="0" name=""/>
        <dsp:cNvSpPr/>
      </dsp:nvSpPr>
      <dsp:spPr>
        <a:xfrm>
          <a:off x="2251866" y="558065"/>
          <a:ext cx="3725867" cy="3725867"/>
        </a:xfrm>
        <a:prstGeom prst="blockArc">
          <a:avLst>
            <a:gd name="adj1" fmla="val 11880000"/>
            <a:gd name="adj2" fmla="val 1620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BE21061-F5F9-4493-9B73-B776F2582335}">
      <dsp:nvSpPr>
        <dsp:cNvPr id="0" name=""/>
        <dsp:cNvSpPr/>
      </dsp:nvSpPr>
      <dsp:spPr>
        <a:xfrm>
          <a:off x="2251866" y="558065"/>
          <a:ext cx="3725867" cy="3725867"/>
        </a:xfrm>
        <a:prstGeom prst="blockArc">
          <a:avLst>
            <a:gd name="adj1" fmla="val 7560000"/>
            <a:gd name="adj2" fmla="val 1188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8ECB252-18C0-413B-9DA8-9551740B82DC}">
      <dsp:nvSpPr>
        <dsp:cNvPr id="0" name=""/>
        <dsp:cNvSpPr/>
      </dsp:nvSpPr>
      <dsp:spPr>
        <a:xfrm>
          <a:off x="2251866" y="558065"/>
          <a:ext cx="3725867" cy="3725867"/>
        </a:xfrm>
        <a:prstGeom prst="blockArc">
          <a:avLst>
            <a:gd name="adj1" fmla="val 3240000"/>
            <a:gd name="adj2" fmla="val 756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9DB85FD-9ADC-4454-B5D8-B1F13374C75F}">
      <dsp:nvSpPr>
        <dsp:cNvPr id="0" name=""/>
        <dsp:cNvSpPr/>
      </dsp:nvSpPr>
      <dsp:spPr>
        <a:xfrm>
          <a:off x="2251866" y="558065"/>
          <a:ext cx="3725867" cy="3725867"/>
        </a:xfrm>
        <a:prstGeom prst="blockArc">
          <a:avLst>
            <a:gd name="adj1" fmla="val 20520000"/>
            <a:gd name="adj2" fmla="val 324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E059E8F-782C-488B-840B-159EA83E99F7}">
      <dsp:nvSpPr>
        <dsp:cNvPr id="0" name=""/>
        <dsp:cNvSpPr/>
      </dsp:nvSpPr>
      <dsp:spPr>
        <a:xfrm>
          <a:off x="2251866" y="558065"/>
          <a:ext cx="3725867" cy="3725867"/>
        </a:xfrm>
        <a:prstGeom prst="blockArc">
          <a:avLst>
            <a:gd name="adj1" fmla="val 16200000"/>
            <a:gd name="adj2" fmla="val 2052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0BF27E1-F271-4C6B-8D1F-DC82914ED2FF}">
      <dsp:nvSpPr>
        <dsp:cNvPr id="0" name=""/>
        <dsp:cNvSpPr/>
      </dsp:nvSpPr>
      <dsp:spPr>
        <a:xfrm>
          <a:off x="3256880" y="1563079"/>
          <a:ext cx="1715839" cy="171583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tr-TR" sz="1900" kern="1200" dirty="0" smtClean="0"/>
            <a:t>Veri analizi programları</a:t>
          </a:r>
          <a:endParaRPr lang="tr-TR" sz="1900" kern="1200" dirty="0"/>
        </a:p>
      </dsp:txBody>
      <dsp:txXfrm>
        <a:off x="3508159" y="1814358"/>
        <a:ext cx="1213281" cy="1213281"/>
      </dsp:txXfrm>
    </dsp:sp>
    <dsp:sp modelId="{ACC8243E-45A7-47F4-A4EE-164038963FAE}">
      <dsp:nvSpPr>
        <dsp:cNvPr id="0" name=""/>
        <dsp:cNvSpPr/>
      </dsp:nvSpPr>
      <dsp:spPr>
        <a:xfrm>
          <a:off x="3514256" y="761"/>
          <a:ext cx="1201087" cy="120108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tr-TR" sz="1800" kern="1200" dirty="0" smtClean="0"/>
            <a:t>SPSS</a:t>
          </a:r>
          <a:endParaRPr lang="tr-TR" sz="1800" kern="1200" dirty="0"/>
        </a:p>
      </dsp:txBody>
      <dsp:txXfrm>
        <a:off x="3690151" y="176656"/>
        <a:ext cx="849297" cy="849297"/>
      </dsp:txXfrm>
    </dsp:sp>
    <dsp:sp modelId="{F8AAC18A-ED8E-40D7-BECC-DFE1F2E2BA6E}">
      <dsp:nvSpPr>
        <dsp:cNvPr id="0" name=""/>
        <dsp:cNvSpPr/>
      </dsp:nvSpPr>
      <dsp:spPr>
        <a:xfrm>
          <a:off x="5244888" y="1258139"/>
          <a:ext cx="1201087" cy="120108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tr-TR" sz="1800" kern="1200" dirty="0" smtClean="0"/>
            <a:t>AMOS</a:t>
          </a:r>
          <a:endParaRPr lang="tr-TR" sz="1800" kern="1200" dirty="0"/>
        </a:p>
      </dsp:txBody>
      <dsp:txXfrm>
        <a:off x="5420783" y="1434034"/>
        <a:ext cx="849297" cy="849297"/>
      </dsp:txXfrm>
    </dsp:sp>
    <dsp:sp modelId="{8AD4DA5E-E003-45BF-960D-281644455AAF}">
      <dsp:nvSpPr>
        <dsp:cNvPr id="0" name=""/>
        <dsp:cNvSpPr/>
      </dsp:nvSpPr>
      <dsp:spPr>
        <a:xfrm>
          <a:off x="4583845" y="3292619"/>
          <a:ext cx="1201087" cy="120108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tr-TR" sz="1800" kern="1200" dirty="0" err="1" smtClean="0"/>
            <a:t>Max-Dea</a:t>
          </a:r>
          <a:endParaRPr lang="tr-TR" sz="1800" kern="1200" dirty="0"/>
        </a:p>
      </dsp:txBody>
      <dsp:txXfrm>
        <a:off x="4759740" y="3468514"/>
        <a:ext cx="849297" cy="849297"/>
      </dsp:txXfrm>
    </dsp:sp>
    <dsp:sp modelId="{AB92D6F9-F8A8-4C8A-97EF-CB4C1BAA2E6E}">
      <dsp:nvSpPr>
        <dsp:cNvPr id="0" name=""/>
        <dsp:cNvSpPr/>
      </dsp:nvSpPr>
      <dsp:spPr>
        <a:xfrm>
          <a:off x="2444666" y="3292619"/>
          <a:ext cx="1201087" cy="120108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tr-TR" sz="1800" kern="1200" dirty="0" err="1" smtClean="0"/>
            <a:t>Gpower</a:t>
          </a:r>
          <a:endParaRPr lang="tr-TR" sz="1800" kern="1200" dirty="0"/>
        </a:p>
      </dsp:txBody>
      <dsp:txXfrm>
        <a:off x="2620561" y="3468514"/>
        <a:ext cx="849297" cy="849297"/>
      </dsp:txXfrm>
    </dsp:sp>
    <dsp:sp modelId="{D0B2B5EF-B02E-44A8-A916-4E3397566379}">
      <dsp:nvSpPr>
        <dsp:cNvPr id="0" name=""/>
        <dsp:cNvSpPr/>
      </dsp:nvSpPr>
      <dsp:spPr>
        <a:xfrm>
          <a:off x="1783623" y="1258139"/>
          <a:ext cx="1201087" cy="120108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tr-TR" sz="1800" kern="1200" dirty="0" smtClean="0"/>
            <a:t>R </a:t>
          </a:r>
          <a:r>
            <a:rPr lang="tr-TR" sz="1800" kern="1200" dirty="0" err="1" smtClean="0"/>
            <a:t>project</a:t>
          </a:r>
          <a:endParaRPr lang="tr-TR" sz="1800" kern="1200" dirty="0"/>
        </a:p>
      </dsp:txBody>
      <dsp:txXfrm>
        <a:off x="1959518" y="1434034"/>
        <a:ext cx="849297" cy="849297"/>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1B7750-E6E0-4FA7-8C5B-72BC330C203E}">
      <dsp:nvSpPr>
        <dsp:cNvPr id="0" name=""/>
        <dsp:cNvSpPr/>
      </dsp:nvSpPr>
      <dsp:spPr>
        <a:xfrm rot="5400000">
          <a:off x="2232928" y="1242073"/>
          <a:ext cx="1110805" cy="1264612"/>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0223895-1B95-4A95-B4BE-8D7B2F24F26F}">
      <dsp:nvSpPr>
        <dsp:cNvPr id="0" name=""/>
        <dsp:cNvSpPr/>
      </dsp:nvSpPr>
      <dsp:spPr>
        <a:xfrm>
          <a:off x="40808" y="87294"/>
          <a:ext cx="3891575" cy="1308899"/>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kern="1200" dirty="0" smtClean="0">
              <a:latin typeface="Times New Roman" panose="02020603050405020304" pitchFamily="18" charset="0"/>
              <a:cs typeface="Times New Roman" panose="02020603050405020304" pitchFamily="18" charset="0"/>
            </a:rPr>
            <a:t>"Yapıların çalışmamın ne kadar istatistiksel gücü var ?"</a:t>
          </a:r>
          <a:endParaRPr lang="tr-TR" sz="2000" kern="1200" dirty="0"/>
        </a:p>
      </dsp:txBody>
      <dsp:txXfrm>
        <a:off x="104715" y="151201"/>
        <a:ext cx="3763761" cy="1181085"/>
      </dsp:txXfrm>
    </dsp:sp>
    <dsp:sp modelId="{D1C0C389-A9AF-463E-8C63-691DA1072DE5}">
      <dsp:nvSpPr>
        <dsp:cNvPr id="0" name=""/>
        <dsp:cNvSpPr/>
      </dsp:nvSpPr>
      <dsp:spPr>
        <a:xfrm>
          <a:off x="3808574" y="135556"/>
          <a:ext cx="1360018" cy="1057910"/>
        </a:xfrm>
        <a:prstGeom prst="rect">
          <a:avLst/>
        </a:prstGeom>
        <a:noFill/>
        <a:ln>
          <a:noFill/>
        </a:ln>
        <a:effectLst/>
      </dsp:spPr>
      <dsp:style>
        <a:lnRef idx="0">
          <a:scrgbClr r="0" g="0" b="0"/>
        </a:lnRef>
        <a:fillRef idx="0">
          <a:scrgbClr r="0" g="0" b="0"/>
        </a:fillRef>
        <a:effectRef idx="0">
          <a:scrgbClr r="0" g="0" b="0"/>
        </a:effectRef>
        <a:fontRef idx="minor"/>
      </dsp:style>
    </dsp:sp>
    <dsp:sp modelId="{CB0CFA07-34F0-4FCE-967D-40704E3E06D5}">
      <dsp:nvSpPr>
        <dsp:cNvPr id="0" name=""/>
        <dsp:cNvSpPr/>
      </dsp:nvSpPr>
      <dsp:spPr>
        <a:xfrm>
          <a:off x="2963388" y="1481049"/>
          <a:ext cx="3741643" cy="1308899"/>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kern="1200" dirty="0" smtClean="0">
              <a:latin typeface="Times New Roman" panose="02020603050405020304" pitchFamily="18" charset="0"/>
              <a:cs typeface="Times New Roman" panose="02020603050405020304" pitchFamily="18" charset="0"/>
            </a:rPr>
            <a:t>"Bu çalışma için ne kadar büyük bir örneklem hacmine (denek sayısına) ihtiyacım var ?"</a:t>
          </a:r>
          <a:endParaRPr lang="tr-TR" sz="2000" kern="1200" dirty="0"/>
        </a:p>
      </dsp:txBody>
      <dsp:txXfrm>
        <a:off x="3027295" y="1544956"/>
        <a:ext cx="3613829" cy="1181085"/>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BC23A3-AC63-495C-8859-97E97012D019}">
      <dsp:nvSpPr>
        <dsp:cNvPr id="0" name=""/>
        <dsp:cNvSpPr/>
      </dsp:nvSpPr>
      <dsp:spPr>
        <a:xfrm>
          <a:off x="-5116992" y="-783865"/>
          <a:ext cx="6093694" cy="6093694"/>
        </a:xfrm>
        <a:prstGeom prst="blockArc">
          <a:avLst>
            <a:gd name="adj1" fmla="val 18900000"/>
            <a:gd name="adj2" fmla="val 2700000"/>
            <a:gd name="adj3" fmla="val 354"/>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58A2835-7A8A-45A9-A64C-0345B465FA56}">
      <dsp:nvSpPr>
        <dsp:cNvPr id="0" name=""/>
        <dsp:cNvSpPr/>
      </dsp:nvSpPr>
      <dsp:spPr>
        <a:xfrm>
          <a:off x="511409" y="347956"/>
          <a:ext cx="7655707" cy="69627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2668" tIns="53340" rIns="53340" bIns="53340" numCol="1" spcCol="1270" anchor="ctr" anchorCtr="0">
          <a:noAutofit/>
        </a:bodyPr>
        <a:lstStyle/>
        <a:p>
          <a:pPr lvl="0" algn="l" defTabSz="933450">
            <a:lnSpc>
              <a:spcPct val="90000"/>
            </a:lnSpc>
            <a:spcBef>
              <a:spcPct val="0"/>
            </a:spcBef>
            <a:spcAft>
              <a:spcPct val="35000"/>
            </a:spcAft>
          </a:pPr>
          <a:r>
            <a:rPr lang="tr-TR" sz="2100" kern="1200" dirty="0" smtClean="0"/>
            <a:t>Şirketlerin/işletmelerin verimliliğini arttırmak</a:t>
          </a:r>
          <a:endParaRPr lang="tr-TR" sz="2100" kern="1200" dirty="0"/>
        </a:p>
      </dsp:txBody>
      <dsp:txXfrm>
        <a:off x="511409" y="347956"/>
        <a:ext cx="7655707" cy="696274"/>
      </dsp:txXfrm>
    </dsp:sp>
    <dsp:sp modelId="{6AF8575A-4A27-475E-9055-2BE3DB324790}">
      <dsp:nvSpPr>
        <dsp:cNvPr id="0" name=""/>
        <dsp:cNvSpPr/>
      </dsp:nvSpPr>
      <dsp:spPr>
        <a:xfrm>
          <a:off x="76237" y="260921"/>
          <a:ext cx="870342" cy="870342"/>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B292D6D-DFBB-444F-B167-968465F92A36}">
      <dsp:nvSpPr>
        <dsp:cNvPr id="0" name=""/>
        <dsp:cNvSpPr/>
      </dsp:nvSpPr>
      <dsp:spPr>
        <a:xfrm>
          <a:off x="910599" y="1392548"/>
          <a:ext cx="7256517" cy="69627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2668" tIns="53340" rIns="53340" bIns="53340" numCol="1" spcCol="1270" anchor="ctr" anchorCtr="0">
          <a:noAutofit/>
        </a:bodyPr>
        <a:lstStyle/>
        <a:p>
          <a:pPr lvl="0" algn="l" defTabSz="933450">
            <a:lnSpc>
              <a:spcPct val="90000"/>
            </a:lnSpc>
            <a:spcBef>
              <a:spcPct val="0"/>
            </a:spcBef>
            <a:spcAft>
              <a:spcPct val="35000"/>
            </a:spcAft>
          </a:pPr>
          <a:r>
            <a:rPr lang="tr-TR" sz="2100" kern="1200" dirty="0" smtClean="0"/>
            <a:t>Kaynakların daha etkin ve ekonomik kullanılmasını sağlamak</a:t>
          </a:r>
          <a:endParaRPr lang="tr-TR" sz="2100" kern="1200" dirty="0"/>
        </a:p>
      </dsp:txBody>
      <dsp:txXfrm>
        <a:off x="910599" y="1392548"/>
        <a:ext cx="7256517" cy="696274"/>
      </dsp:txXfrm>
    </dsp:sp>
    <dsp:sp modelId="{123123CE-8C4B-4879-A84C-6BFF6CBC4D75}">
      <dsp:nvSpPr>
        <dsp:cNvPr id="0" name=""/>
        <dsp:cNvSpPr/>
      </dsp:nvSpPr>
      <dsp:spPr>
        <a:xfrm>
          <a:off x="475427" y="1305514"/>
          <a:ext cx="870342" cy="870342"/>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6524184-6045-491C-A3E7-0050569543E9}">
      <dsp:nvSpPr>
        <dsp:cNvPr id="0" name=""/>
        <dsp:cNvSpPr/>
      </dsp:nvSpPr>
      <dsp:spPr>
        <a:xfrm>
          <a:off x="910599" y="2437140"/>
          <a:ext cx="7256517" cy="69627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2668" tIns="53340" rIns="53340" bIns="53340" numCol="1" spcCol="1270" anchor="ctr" anchorCtr="0">
          <a:noAutofit/>
        </a:bodyPr>
        <a:lstStyle/>
        <a:p>
          <a:pPr lvl="0" algn="l" defTabSz="933450">
            <a:lnSpc>
              <a:spcPct val="90000"/>
            </a:lnSpc>
            <a:spcBef>
              <a:spcPct val="0"/>
            </a:spcBef>
            <a:spcAft>
              <a:spcPct val="35000"/>
            </a:spcAft>
          </a:pPr>
          <a:r>
            <a:rPr lang="tr-TR" sz="2100" kern="1200" dirty="0" smtClean="0"/>
            <a:t>Çalışanların motivasyonlarını arttırmak</a:t>
          </a:r>
          <a:endParaRPr lang="tr-TR" sz="2100" kern="1200" dirty="0"/>
        </a:p>
      </dsp:txBody>
      <dsp:txXfrm>
        <a:off x="910599" y="2437140"/>
        <a:ext cx="7256517" cy="696274"/>
      </dsp:txXfrm>
    </dsp:sp>
    <dsp:sp modelId="{EDCE73F7-1022-4EAF-82EC-1FB2915B769F}">
      <dsp:nvSpPr>
        <dsp:cNvPr id="0" name=""/>
        <dsp:cNvSpPr/>
      </dsp:nvSpPr>
      <dsp:spPr>
        <a:xfrm>
          <a:off x="475427" y="2350106"/>
          <a:ext cx="870342" cy="870342"/>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98FAD31-B63F-4441-92A6-36A84B46770C}">
      <dsp:nvSpPr>
        <dsp:cNvPr id="0" name=""/>
        <dsp:cNvSpPr/>
      </dsp:nvSpPr>
      <dsp:spPr>
        <a:xfrm>
          <a:off x="511409" y="3481732"/>
          <a:ext cx="7655707" cy="69627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2668" tIns="53340" rIns="53340" bIns="53340" numCol="1" spcCol="1270" anchor="ctr" anchorCtr="0">
          <a:noAutofit/>
        </a:bodyPr>
        <a:lstStyle/>
        <a:p>
          <a:pPr lvl="0" algn="l" defTabSz="933450">
            <a:lnSpc>
              <a:spcPct val="90000"/>
            </a:lnSpc>
            <a:spcBef>
              <a:spcPct val="0"/>
            </a:spcBef>
            <a:spcAft>
              <a:spcPct val="35000"/>
            </a:spcAft>
          </a:pPr>
          <a:r>
            <a:rPr lang="tr-TR" sz="2100" kern="1200" dirty="0" smtClean="0"/>
            <a:t>Geleceğe yönelik planlamaları daha gerçekçi bir şekilde yapabilmek</a:t>
          </a:r>
          <a:endParaRPr lang="tr-TR" sz="2100" kern="1200" dirty="0"/>
        </a:p>
      </dsp:txBody>
      <dsp:txXfrm>
        <a:off x="511409" y="3481732"/>
        <a:ext cx="7655707" cy="696274"/>
      </dsp:txXfrm>
    </dsp:sp>
    <dsp:sp modelId="{CC849840-8B6F-4838-BDD6-49502D314D1A}">
      <dsp:nvSpPr>
        <dsp:cNvPr id="0" name=""/>
        <dsp:cNvSpPr/>
      </dsp:nvSpPr>
      <dsp:spPr>
        <a:xfrm>
          <a:off x="76237" y="3394698"/>
          <a:ext cx="870342" cy="870342"/>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F2E2EE-E5A0-4309-8DCE-3DE5C961BDAE}">
      <dsp:nvSpPr>
        <dsp:cNvPr id="0" name=""/>
        <dsp:cNvSpPr/>
      </dsp:nvSpPr>
      <dsp:spPr>
        <a:xfrm>
          <a:off x="0" y="323719"/>
          <a:ext cx="4248472" cy="428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34BF89F-B287-4F33-BCD1-B3002146D6AA}">
      <dsp:nvSpPr>
        <dsp:cNvPr id="0" name=""/>
        <dsp:cNvSpPr/>
      </dsp:nvSpPr>
      <dsp:spPr>
        <a:xfrm>
          <a:off x="182731" y="55205"/>
          <a:ext cx="2973930" cy="5018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2407" tIns="0" rIns="112407" bIns="0" numCol="1" spcCol="1270" anchor="ctr" anchorCtr="0">
          <a:noAutofit/>
        </a:bodyPr>
        <a:lstStyle/>
        <a:p>
          <a:pPr lvl="0" algn="ctr" defTabSz="889000">
            <a:lnSpc>
              <a:spcPct val="90000"/>
            </a:lnSpc>
            <a:spcBef>
              <a:spcPct val="0"/>
            </a:spcBef>
            <a:spcAft>
              <a:spcPct val="35000"/>
            </a:spcAft>
          </a:pPr>
          <a:r>
            <a:rPr lang="tr-TR" sz="2000" kern="1200" dirty="0" smtClean="0">
              <a:latin typeface="Times New Roman" panose="02020603050405020304" pitchFamily="18" charset="0"/>
              <a:cs typeface="Times New Roman" panose="02020603050405020304" pitchFamily="18" charset="0"/>
            </a:rPr>
            <a:t>Paydaş Memnuniyeti Araştırması</a:t>
          </a:r>
          <a:endParaRPr lang="tr-TR" sz="2000" kern="1200" dirty="0"/>
        </a:p>
      </dsp:txBody>
      <dsp:txXfrm>
        <a:off x="207229" y="79703"/>
        <a:ext cx="2924934" cy="452844"/>
      </dsp:txXfrm>
    </dsp:sp>
    <dsp:sp modelId="{1C65ED12-01A9-46CE-99DC-0B4B310DC291}">
      <dsp:nvSpPr>
        <dsp:cNvPr id="0" name=""/>
        <dsp:cNvSpPr/>
      </dsp:nvSpPr>
      <dsp:spPr>
        <a:xfrm>
          <a:off x="0" y="1094839"/>
          <a:ext cx="4248472" cy="428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552F72E-13FF-4220-A902-E7BD337F0511}">
      <dsp:nvSpPr>
        <dsp:cNvPr id="0" name=""/>
        <dsp:cNvSpPr/>
      </dsp:nvSpPr>
      <dsp:spPr>
        <a:xfrm>
          <a:off x="212423" y="843920"/>
          <a:ext cx="2973930" cy="5018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2407" tIns="0" rIns="112407" bIns="0" numCol="1" spcCol="1270" anchor="ctr" anchorCtr="0">
          <a:noAutofit/>
        </a:bodyPr>
        <a:lstStyle/>
        <a:p>
          <a:pPr lvl="0" algn="ctr" defTabSz="800100">
            <a:lnSpc>
              <a:spcPct val="90000"/>
            </a:lnSpc>
            <a:spcBef>
              <a:spcPct val="0"/>
            </a:spcBef>
            <a:spcAft>
              <a:spcPct val="35000"/>
            </a:spcAft>
          </a:pPr>
          <a:r>
            <a:rPr lang="tr-TR" sz="1800" kern="1200" dirty="0" smtClean="0">
              <a:latin typeface="Times New Roman" panose="02020603050405020304" pitchFamily="18" charset="0"/>
              <a:cs typeface="Times New Roman" panose="02020603050405020304" pitchFamily="18" charset="0"/>
            </a:rPr>
            <a:t>Kurum/Şirket Hizmet Memnuniyeti Araştırması</a:t>
          </a:r>
          <a:endParaRPr lang="en-GB" sz="1800" kern="1200" dirty="0">
            <a:latin typeface="Times New Roman" panose="02020603050405020304" pitchFamily="18" charset="0"/>
            <a:cs typeface="Times New Roman" panose="02020603050405020304" pitchFamily="18" charset="0"/>
          </a:endParaRPr>
        </a:p>
      </dsp:txBody>
      <dsp:txXfrm>
        <a:off x="236921" y="868418"/>
        <a:ext cx="2924934" cy="452844"/>
      </dsp:txXfrm>
    </dsp:sp>
    <dsp:sp modelId="{CE968268-15EA-4B36-A667-3B56896FAF69}">
      <dsp:nvSpPr>
        <dsp:cNvPr id="0" name=""/>
        <dsp:cNvSpPr/>
      </dsp:nvSpPr>
      <dsp:spPr>
        <a:xfrm>
          <a:off x="0" y="1865960"/>
          <a:ext cx="4248472" cy="428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CEC12B5-EC1B-4689-8F3F-860F5E0222D9}">
      <dsp:nvSpPr>
        <dsp:cNvPr id="0" name=""/>
        <dsp:cNvSpPr/>
      </dsp:nvSpPr>
      <dsp:spPr>
        <a:xfrm>
          <a:off x="212423" y="1615039"/>
          <a:ext cx="2973930" cy="5018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2407" tIns="0" rIns="112407" bIns="0" numCol="1" spcCol="1270" anchor="ctr" anchorCtr="0">
          <a:noAutofit/>
        </a:bodyPr>
        <a:lstStyle/>
        <a:p>
          <a:pPr lvl="0" algn="ctr" defTabSz="800100">
            <a:lnSpc>
              <a:spcPct val="90000"/>
            </a:lnSpc>
            <a:spcBef>
              <a:spcPct val="0"/>
            </a:spcBef>
            <a:spcAft>
              <a:spcPct val="35000"/>
            </a:spcAft>
          </a:pPr>
          <a:r>
            <a:rPr lang="tr-TR" sz="1800" kern="1200" dirty="0" smtClean="0">
              <a:latin typeface="Times New Roman" panose="02020603050405020304" pitchFamily="18" charset="0"/>
              <a:cs typeface="Times New Roman" panose="02020603050405020304" pitchFamily="18" charset="0"/>
            </a:rPr>
            <a:t>Üye Memnuniyeti Ölçümü</a:t>
          </a:r>
          <a:endParaRPr lang="tr-TR" sz="1800" kern="1200" dirty="0"/>
        </a:p>
      </dsp:txBody>
      <dsp:txXfrm>
        <a:off x="236921" y="1639537"/>
        <a:ext cx="2924934" cy="452844"/>
      </dsp:txXfrm>
    </dsp:sp>
    <dsp:sp modelId="{22E45AB2-CB56-49F6-B2A4-8C0033EDF72C}">
      <dsp:nvSpPr>
        <dsp:cNvPr id="0" name=""/>
        <dsp:cNvSpPr/>
      </dsp:nvSpPr>
      <dsp:spPr>
        <a:xfrm>
          <a:off x="0" y="2637080"/>
          <a:ext cx="4248472" cy="428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868D429-96D3-48B5-9234-8A1B118C097C}">
      <dsp:nvSpPr>
        <dsp:cNvPr id="0" name=""/>
        <dsp:cNvSpPr/>
      </dsp:nvSpPr>
      <dsp:spPr>
        <a:xfrm>
          <a:off x="182731" y="2421870"/>
          <a:ext cx="2973930" cy="5018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2407" tIns="0" rIns="112407" bIns="0" numCol="1" spcCol="1270" anchor="ctr" anchorCtr="0">
          <a:noAutofit/>
        </a:bodyPr>
        <a:lstStyle/>
        <a:p>
          <a:pPr lvl="0" algn="ctr" defTabSz="800100">
            <a:lnSpc>
              <a:spcPct val="90000"/>
            </a:lnSpc>
            <a:spcBef>
              <a:spcPct val="0"/>
            </a:spcBef>
            <a:spcAft>
              <a:spcPct val="35000"/>
            </a:spcAft>
          </a:pPr>
          <a:r>
            <a:rPr lang="tr-TR" sz="1800" kern="1200" dirty="0" smtClean="0">
              <a:latin typeface="Times New Roman" panose="02020603050405020304" pitchFamily="18" charset="0"/>
              <a:cs typeface="Times New Roman" panose="02020603050405020304" pitchFamily="18" charset="0"/>
            </a:rPr>
            <a:t>Ulusal / Yerel Gündem Araştırması</a:t>
          </a:r>
          <a:endParaRPr lang="tr-TR" sz="1800" kern="1200" dirty="0"/>
        </a:p>
      </dsp:txBody>
      <dsp:txXfrm>
        <a:off x="207229" y="2446368"/>
        <a:ext cx="2924934" cy="452844"/>
      </dsp:txXfrm>
    </dsp:sp>
    <dsp:sp modelId="{5F6E47B6-5666-405F-AF58-3013B63B93EE}">
      <dsp:nvSpPr>
        <dsp:cNvPr id="0" name=""/>
        <dsp:cNvSpPr/>
      </dsp:nvSpPr>
      <dsp:spPr>
        <a:xfrm>
          <a:off x="0" y="3408200"/>
          <a:ext cx="4248472" cy="428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E5BBEE4-CEA5-406D-B921-2F84FB7ECDC6}">
      <dsp:nvSpPr>
        <dsp:cNvPr id="0" name=""/>
        <dsp:cNvSpPr/>
      </dsp:nvSpPr>
      <dsp:spPr>
        <a:xfrm>
          <a:off x="212423" y="3157280"/>
          <a:ext cx="2973930" cy="5018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2407" tIns="0" rIns="112407" bIns="0" numCol="1" spcCol="1270" anchor="ctr" anchorCtr="0">
          <a:noAutofit/>
        </a:bodyPr>
        <a:lstStyle/>
        <a:p>
          <a:pPr lvl="0" algn="ctr" defTabSz="800100">
            <a:lnSpc>
              <a:spcPct val="90000"/>
            </a:lnSpc>
            <a:spcBef>
              <a:spcPct val="0"/>
            </a:spcBef>
            <a:spcAft>
              <a:spcPct val="35000"/>
            </a:spcAft>
          </a:pPr>
          <a:r>
            <a:rPr lang="tr-TR" sz="1800" kern="1200" dirty="0" smtClean="0">
              <a:latin typeface="Times New Roman" panose="02020603050405020304" pitchFamily="18" charset="0"/>
              <a:cs typeface="Times New Roman" panose="02020603050405020304" pitchFamily="18" charset="0"/>
            </a:rPr>
            <a:t>Sosyal Etki Değerlendirme Araştırması</a:t>
          </a:r>
          <a:endParaRPr lang="en-GB" sz="1800" kern="1200" dirty="0">
            <a:latin typeface="Times New Roman" panose="02020603050405020304" pitchFamily="18" charset="0"/>
            <a:cs typeface="Times New Roman" panose="02020603050405020304" pitchFamily="18" charset="0"/>
          </a:endParaRPr>
        </a:p>
      </dsp:txBody>
      <dsp:txXfrm>
        <a:off x="236921" y="3181778"/>
        <a:ext cx="2924934" cy="452844"/>
      </dsp:txXfrm>
    </dsp:sp>
    <dsp:sp modelId="{2A720DDC-6B95-4935-8157-801E8F374B30}">
      <dsp:nvSpPr>
        <dsp:cNvPr id="0" name=""/>
        <dsp:cNvSpPr/>
      </dsp:nvSpPr>
      <dsp:spPr>
        <a:xfrm>
          <a:off x="0" y="4179320"/>
          <a:ext cx="4248472" cy="428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01DDADB-9D6A-4713-85A9-CD425477B084}">
      <dsp:nvSpPr>
        <dsp:cNvPr id="0" name=""/>
        <dsp:cNvSpPr/>
      </dsp:nvSpPr>
      <dsp:spPr>
        <a:xfrm>
          <a:off x="212423" y="3928400"/>
          <a:ext cx="2973930" cy="5018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2407" tIns="0" rIns="112407" bIns="0" numCol="1" spcCol="1270" anchor="ctr" anchorCtr="0">
          <a:noAutofit/>
        </a:bodyPr>
        <a:lstStyle/>
        <a:p>
          <a:pPr lvl="0" algn="ctr" defTabSz="800100">
            <a:lnSpc>
              <a:spcPct val="90000"/>
            </a:lnSpc>
            <a:spcBef>
              <a:spcPct val="0"/>
            </a:spcBef>
            <a:spcAft>
              <a:spcPct val="35000"/>
            </a:spcAft>
          </a:pPr>
          <a:r>
            <a:rPr lang="tr-TR" sz="1800" kern="1200" dirty="0" smtClean="0">
              <a:latin typeface="Times New Roman" panose="02020603050405020304" pitchFamily="18" charset="0"/>
              <a:cs typeface="Times New Roman" panose="02020603050405020304" pitchFamily="18" charset="0"/>
            </a:rPr>
            <a:t>Stratejik Yol Haritası Hazırlanması</a:t>
          </a:r>
          <a:endParaRPr lang="en-GB" sz="1800" kern="1200" dirty="0">
            <a:latin typeface="Times New Roman" panose="02020603050405020304" pitchFamily="18" charset="0"/>
            <a:cs typeface="Times New Roman" panose="02020603050405020304" pitchFamily="18" charset="0"/>
          </a:endParaRPr>
        </a:p>
      </dsp:txBody>
      <dsp:txXfrm>
        <a:off x="236921" y="3952898"/>
        <a:ext cx="2924934" cy="45284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70621D-1CF8-446F-AD39-3B44B8F1B46C}">
      <dsp:nvSpPr>
        <dsp:cNvPr id="0" name=""/>
        <dsp:cNvSpPr/>
      </dsp:nvSpPr>
      <dsp:spPr>
        <a:xfrm>
          <a:off x="1727" y="0"/>
          <a:ext cx="2688282" cy="452596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tr-TR" sz="1600" kern="1200" dirty="0" smtClean="0"/>
            <a:t>Seçmeni ve seçim bölgesini yakından  tanıması ,  sunulacak projelerle ilgili olarak  seçmenin nabzını yoklayabilmesi açısından oldukça önemlidir</a:t>
          </a:r>
          <a:r>
            <a:rPr lang="tr-TR" sz="1400" kern="1200" dirty="0" smtClean="0"/>
            <a:t>.</a:t>
          </a:r>
          <a:endParaRPr lang="tr-TR" sz="1400" kern="1200" dirty="0"/>
        </a:p>
      </dsp:txBody>
      <dsp:txXfrm>
        <a:off x="1727" y="1810385"/>
        <a:ext cx="2688282" cy="1810385"/>
      </dsp:txXfrm>
    </dsp:sp>
    <dsp:sp modelId="{BA1CD625-10E8-458A-8EED-58CB046086BE}">
      <dsp:nvSpPr>
        <dsp:cNvPr id="0" name=""/>
        <dsp:cNvSpPr/>
      </dsp:nvSpPr>
      <dsp:spPr>
        <a:xfrm>
          <a:off x="521151" y="149456"/>
          <a:ext cx="1649435" cy="1751348"/>
        </a:xfrm>
        <a:prstGeom prst="ellipse">
          <a:avLst/>
        </a:prstGeom>
        <a:blipFill rotWithShape="0">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45086BE-5BC7-4042-B73D-9A63FA9D7EE6}">
      <dsp:nvSpPr>
        <dsp:cNvPr id="0" name=""/>
        <dsp:cNvSpPr/>
      </dsp:nvSpPr>
      <dsp:spPr>
        <a:xfrm>
          <a:off x="2770658" y="0"/>
          <a:ext cx="2688282" cy="452596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tr-TR" sz="1600" kern="1200" dirty="0" smtClean="0"/>
            <a:t>Seçim araştırmalarının bilimsel bir altyapı çerçevesinde yapılması gerekir.</a:t>
          </a:r>
          <a:endParaRPr lang="tr-TR" sz="1600" kern="1200" dirty="0"/>
        </a:p>
      </dsp:txBody>
      <dsp:txXfrm>
        <a:off x="2770658" y="1810385"/>
        <a:ext cx="2688282" cy="1810385"/>
      </dsp:txXfrm>
    </dsp:sp>
    <dsp:sp modelId="{11BCC7FB-6730-44DE-B1E9-53B62B644C3A}">
      <dsp:nvSpPr>
        <dsp:cNvPr id="0" name=""/>
        <dsp:cNvSpPr/>
      </dsp:nvSpPr>
      <dsp:spPr>
        <a:xfrm>
          <a:off x="3361227" y="271557"/>
          <a:ext cx="1507145" cy="1507145"/>
        </a:xfrm>
        <a:prstGeom prst="ellipse">
          <a:avLst/>
        </a:prstGeom>
        <a:blipFill rotWithShape="0">
          <a:blip xmlns:r="http://schemas.openxmlformats.org/officeDocument/2006/relationships" r:embed="rId2"/>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490A065-256F-4CDD-95F4-4FA47FDE3B2E}">
      <dsp:nvSpPr>
        <dsp:cNvPr id="0" name=""/>
        <dsp:cNvSpPr/>
      </dsp:nvSpPr>
      <dsp:spPr>
        <a:xfrm>
          <a:off x="5539589" y="0"/>
          <a:ext cx="2688282" cy="452596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tr-TR" sz="1600" kern="1200" dirty="0" smtClean="0"/>
            <a:t>Seçimle ilgili projeler sunulmadan önce, seçim bölgesinde yaşayan vatandaşların beklentileri doğru bir şekilde tahmin edilmeli</a:t>
          </a:r>
          <a:endParaRPr lang="tr-TR" sz="1600" kern="1200" dirty="0"/>
        </a:p>
      </dsp:txBody>
      <dsp:txXfrm>
        <a:off x="5539589" y="1810385"/>
        <a:ext cx="2688282" cy="1810385"/>
      </dsp:txXfrm>
    </dsp:sp>
    <dsp:sp modelId="{CE4C98D7-C8EB-4B86-8223-5A4D7121C58D}">
      <dsp:nvSpPr>
        <dsp:cNvPr id="0" name=""/>
        <dsp:cNvSpPr/>
      </dsp:nvSpPr>
      <dsp:spPr>
        <a:xfrm>
          <a:off x="6130158" y="271557"/>
          <a:ext cx="1507145" cy="1507145"/>
        </a:xfrm>
        <a:prstGeom prst="ellipse">
          <a:avLst/>
        </a:prstGeom>
        <a:blipFill rotWithShape="0">
          <a:blip xmlns:r="http://schemas.openxmlformats.org/officeDocument/2006/relationships" r:embed="rId3"/>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73D3AF5-1134-4564-982D-054C4C50F97F}">
      <dsp:nvSpPr>
        <dsp:cNvPr id="0" name=""/>
        <dsp:cNvSpPr/>
      </dsp:nvSpPr>
      <dsp:spPr>
        <a:xfrm>
          <a:off x="329183" y="3620770"/>
          <a:ext cx="7571232" cy="678894"/>
        </a:xfrm>
        <a:prstGeom prst="leftRight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F2E2EE-E5A0-4309-8DCE-3DE5C961BDAE}">
      <dsp:nvSpPr>
        <dsp:cNvPr id="0" name=""/>
        <dsp:cNvSpPr/>
      </dsp:nvSpPr>
      <dsp:spPr>
        <a:xfrm>
          <a:off x="0" y="313023"/>
          <a:ext cx="6552728" cy="3528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34BF89F-B287-4F33-BCD1-B3002146D6AA}">
      <dsp:nvSpPr>
        <dsp:cNvPr id="0" name=""/>
        <dsp:cNvSpPr/>
      </dsp:nvSpPr>
      <dsp:spPr>
        <a:xfrm>
          <a:off x="281839" y="91894"/>
          <a:ext cx="4586909" cy="4132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3374" tIns="0" rIns="173374" bIns="0" numCol="1" spcCol="1270" anchor="ctr" anchorCtr="0">
          <a:noAutofit/>
        </a:bodyPr>
        <a:lstStyle/>
        <a:p>
          <a:pPr lvl="0" algn="ctr" defTabSz="889000">
            <a:lnSpc>
              <a:spcPct val="90000"/>
            </a:lnSpc>
            <a:spcBef>
              <a:spcPct val="0"/>
            </a:spcBef>
            <a:spcAft>
              <a:spcPct val="35000"/>
            </a:spcAft>
          </a:pPr>
          <a:r>
            <a:rPr lang="tr-TR" sz="2000" kern="1200" dirty="0" smtClean="0">
              <a:latin typeface="Times New Roman" panose="02020603050405020304" pitchFamily="18" charset="0"/>
              <a:cs typeface="Times New Roman" panose="02020603050405020304" pitchFamily="18" charset="0"/>
            </a:rPr>
            <a:t>Seçmen Tercihleri Araştırması</a:t>
          </a:r>
          <a:endParaRPr lang="tr-TR" sz="2000" kern="1200" dirty="0"/>
        </a:p>
      </dsp:txBody>
      <dsp:txXfrm>
        <a:off x="302014" y="112069"/>
        <a:ext cx="4546559" cy="372930"/>
      </dsp:txXfrm>
    </dsp:sp>
    <dsp:sp modelId="{1C65ED12-01A9-46CE-99DC-0B4B310DC291}">
      <dsp:nvSpPr>
        <dsp:cNvPr id="0" name=""/>
        <dsp:cNvSpPr/>
      </dsp:nvSpPr>
      <dsp:spPr>
        <a:xfrm>
          <a:off x="0" y="948064"/>
          <a:ext cx="6552728" cy="3528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552F72E-13FF-4220-A902-E7BD337F0511}">
      <dsp:nvSpPr>
        <dsp:cNvPr id="0" name=""/>
        <dsp:cNvSpPr/>
      </dsp:nvSpPr>
      <dsp:spPr>
        <a:xfrm>
          <a:off x="327636" y="741423"/>
          <a:ext cx="4586909" cy="4132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3374" tIns="0" rIns="173374" bIns="0" numCol="1" spcCol="1270" anchor="ctr" anchorCtr="0">
          <a:noAutofit/>
        </a:bodyPr>
        <a:lstStyle/>
        <a:p>
          <a:pPr lvl="0" algn="ctr" defTabSz="800100">
            <a:lnSpc>
              <a:spcPct val="90000"/>
            </a:lnSpc>
            <a:spcBef>
              <a:spcPct val="0"/>
            </a:spcBef>
            <a:spcAft>
              <a:spcPct val="35000"/>
            </a:spcAft>
          </a:pPr>
          <a:r>
            <a:rPr lang="tr-TR" sz="1800" kern="1200" dirty="0" smtClean="0">
              <a:latin typeface="Times New Roman" panose="02020603050405020304" pitchFamily="18" charset="0"/>
              <a:cs typeface="Times New Roman" panose="02020603050405020304" pitchFamily="18" charset="0"/>
            </a:rPr>
            <a:t>Seçmen </a:t>
          </a:r>
          <a:r>
            <a:rPr lang="tr-TR" sz="1800" kern="1200" dirty="0" err="1" smtClean="0">
              <a:latin typeface="Times New Roman" panose="02020603050405020304" pitchFamily="18" charset="0"/>
              <a:cs typeface="Times New Roman" panose="02020603050405020304" pitchFamily="18" charset="0"/>
            </a:rPr>
            <a:t>BeklentileriAraştırması</a:t>
          </a:r>
          <a:endParaRPr lang="en-GB" sz="1800" kern="1200" dirty="0">
            <a:latin typeface="Times New Roman" panose="02020603050405020304" pitchFamily="18" charset="0"/>
            <a:cs typeface="Times New Roman" panose="02020603050405020304" pitchFamily="18" charset="0"/>
          </a:endParaRPr>
        </a:p>
      </dsp:txBody>
      <dsp:txXfrm>
        <a:off x="347811" y="761598"/>
        <a:ext cx="4546559" cy="372930"/>
      </dsp:txXfrm>
    </dsp:sp>
    <dsp:sp modelId="{CE968268-15EA-4B36-A667-3B56896FAF69}">
      <dsp:nvSpPr>
        <dsp:cNvPr id="0" name=""/>
        <dsp:cNvSpPr/>
      </dsp:nvSpPr>
      <dsp:spPr>
        <a:xfrm>
          <a:off x="0" y="1583104"/>
          <a:ext cx="6552728" cy="3528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CEC12B5-EC1B-4689-8F3F-860F5E0222D9}">
      <dsp:nvSpPr>
        <dsp:cNvPr id="0" name=""/>
        <dsp:cNvSpPr/>
      </dsp:nvSpPr>
      <dsp:spPr>
        <a:xfrm>
          <a:off x="327636" y="1376464"/>
          <a:ext cx="4586909" cy="4132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3374" tIns="0" rIns="173374" bIns="0" numCol="1" spcCol="1270" anchor="ctr" anchorCtr="0">
          <a:noAutofit/>
        </a:bodyPr>
        <a:lstStyle/>
        <a:p>
          <a:pPr lvl="0" algn="ctr" defTabSz="800100">
            <a:lnSpc>
              <a:spcPct val="90000"/>
            </a:lnSpc>
            <a:spcBef>
              <a:spcPct val="0"/>
            </a:spcBef>
            <a:spcAft>
              <a:spcPct val="35000"/>
            </a:spcAft>
          </a:pPr>
          <a:r>
            <a:rPr lang="tr-TR" sz="1800" kern="1200" dirty="0" smtClean="0"/>
            <a:t>Belediye Hizmetler Memnuniyeti</a:t>
          </a:r>
          <a:endParaRPr lang="tr-TR" sz="1800" kern="1200" dirty="0"/>
        </a:p>
      </dsp:txBody>
      <dsp:txXfrm>
        <a:off x="347811" y="1396639"/>
        <a:ext cx="4546559" cy="372930"/>
      </dsp:txXfrm>
    </dsp:sp>
    <dsp:sp modelId="{22E45AB2-CB56-49F6-B2A4-8C0033EDF72C}">
      <dsp:nvSpPr>
        <dsp:cNvPr id="0" name=""/>
        <dsp:cNvSpPr/>
      </dsp:nvSpPr>
      <dsp:spPr>
        <a:xfrm>
          <a:off x="0" y="2218144"/>
          <a:ext cx="6552728" cy="3528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868D429-96D3-48B5-9234-8A1B118C097C}">
      <dsp:nvSpPr>
        <dsp:cNvPr id="0" name=""/>
        <dsp:cNvSpPr/>
      </dsp:nvSpPr>
      <dsp:spPr>
        <a:xfrm>
          <a:off x="281839" y="2040913"/>
          <a:ext cx="4586909" cy="4132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3374" tIns="0" rIns="173374" bIns="0" numCol="1" spcCol="1270" anchor="ctr" anchorCtr="0">
          <a:noAutofit/>
        </a:bodyPr>
        <a:lstStyle/>
        <a:p>
          <a:pPr lvl="0" algn="ctr" defTabSz="800100">
            <a:lnSpc>
              <a:spcPct val="90000"/>
            </a:lnSpc>
            <a:spcBef>
              <a:spcPct val="0"/>
            </a:spcBef>
            <a:spcAft>
              <a:spcPct val="35000"/>
            </a:spcAft>
          </a:pPr>
          <a:r>
            <a:rPr lang="tr-TR" sz="1800" kern="1200" dirty="0" smtClean="0"/>
            <a:t>Yerel Bölgesel Siyasi Bakış</a:t>
          </a:r>
          <a:endParaRPr lang="tr-TR" sz="1800" kern="1200" dirty="0"/>
        </a:p>
      </dsp:txBody>
      <dsp:txXfrm>
        <a:off x="302014" y="2061088"/>
        <a:ext cx="4546559" cy="372930"/>
      </dsp:txXfrm>
    </dsp:sp>
    <dsp:sp modelId="{5F6E47B6-5666-405F-AF58-3013B63B93EE}">
      <dsp:nvSpPr>
        <dsp:cNvPr id="0" name=""/>
        <dsp:cNvSpPr/>
      </dsp:nvSpPr>
      <dsp:spPr>
        <a:xfrm>
          <a:off x="0" y="2853184"/>
          <a:ext cx="6552728" cy="3528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E5BBEE4-CEA5-406D-B921-2F84FB7ECDC6}">
      <dsp:nvSpPr>
        <dsp:cNvPr id="0" name=""/>
        <dsp:cNvSpPr/>
      </dsp:nvSpPr>
      <dsp:spPr>
        <a:xfrm>
          <a:off x="327636" y="2646544"/>
          <a:ext cx="4586909" cy="4132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3374" tIns="0" rIns="173374" bIns="0" numCol="1" spcCol="1270" anchor="ctr" anchorCtr="0">
          <a:noAutofit/>
        </a:bodyPr>
        <a:lstStyle/>
        <a:p>
          <a:pPr lvl="0" algn="ctr" defTabSz="800100">
            <a:lnSpc>
              <a:spcPct val="90000"/>
            </a:lnSpc>
            <a:spcBef>
              <a:spcPct val="0"/>
            </a:spcBef>
            <a:spcAft>
              <a:spcPct val="35000"/>
            </a:spcAft>
          </a:pPr>
          <a:r>
            <a:rPr lang="tr-TR" sz="1800" kern="1200" dirty="0" smtClean="0">
              <a:latin typeface="Times New Roman" panose="02020603050405020304" pitchFamily="18" charset="0"/>
              <a:cs typeface="Times New Roman" panose="02020603050405020304" pitchFamily="18" charset="0"/>
            </a:rPr>
            <a:t>Ulusal ve Yerel Gündem Algı Ölçümü</a:t>
          </a:r>
          <a:endParaRPr lang="en-GB" sz="1800" kern="1200" dirty="0">
            <a:latin typeface="Times New Roman" panose="02020603050405020304" pitchFamily="18" charset="0"/>
            <a:cs typeface="Times New Roman" panose="02020603050405020304" pitchFamily="18" charset="0"/>
          </a:endParaRPr>
        </a:p>
      </dsp:txBody>
      <dsp:txXfrm>
        <a:off x="347811" y="2666719"/>
        <a:ext cx="4546559" cy="37293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45A7CB-B4BE-4038-90D1-551D53885EDE}">
      <dsp:nvSpPr>
        <dsp:cNvPr id="0" name=""/>
        <dsp:cNvSpPr/>
      </dsp:nvSpPr>
      <dsp:spPr>
        <a:xfrm>
          <a:off x="1951875" y="91540"/>
          <a:ext cx="4326913" cy="4326913"/>
        </a:xfrm>
        <a:prstGeom prst="circularArrow">
          <a:avLst>
            <a:gd name="adj1" fmla="val 4668"/>
            <a:gd name="adj2" fmla="val 272909"/>
            <a:gd name="adj3" fmla="val 13389758"/>
            <a:gd name="adj4" fmla="val 17662479"/>
            <a:gd name="adj5" fmla="val 484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B127BDB-B2D0-46A4-88D7-F0ABEBC77162}">
      <dsp:nvSpPr>
        <dsp:cNvPr id="0" name=""/>
        <dsp:cNvSpPr/>
      </dsp:nvSpPr>
      <dsp:spPr>
        <a:xfrm>
          <a:off x="2891197" y="255960"/>
          <a:ext cx="2448269" cy="94279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smtClean="0"/>
            <a:t>Geleceğe yönelik doğru ve güvenilir öngörülerde bulunmak</a:t>
          </a:r>
          <a:endParaRPr lang="tr-TR" sz="1800" kern="1200" dirty="0"/>
        </a:p>
      </dsp:txBody>
      <dsp:txXfrm>
        <a:off x="2937220" y="301983"/>
        <a:ext cx="2356223" cy="850747"/>
      </dsp:txXfrm>
    </dsp:sp>
    <dsp:sp modelId="{58C08D2B-C362-4514-AA00-06C5D22C61A0}">
      <dsp:nvSpPr>
        <dsp:cNvPr id="0" name=""/>
        <dsp:cNvSpPr/>
      </dsp:nvSpPr>
      <dsp:spPr>
        <a:xfrm>
          <a:off x="4558339" y="1804177"/>
          <a:ext cx="2221284" cy="95365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smtClean="0"/>
            <a:t>Strateji geliştirilmesine olanak sağlamak</a:t>
          </a:r>
          <a:endParaRPr lang="tr-TR" sz="1800" kern="1200" dirty="0"/>
        </a:p>
      </dsp:txBody>
      <dsp:txXfrm>
        <a:off x="4604893" y="1850731"/>
        <a:ext cx="2128176" cy="860550"/>
      </dsp:txXfrm>
    </dsp:sp>
    <dsp:sp modelId="{6872B068-B324-4FD1-89B5-20B274943A28}">
      <dsp:nvSpPr>
        <dsp:cNvPr id="0" name=""/>
        <dsp:cNvSpPr/>
      </dsp:nvSpPr>
      <dsp:spPr>
        <a:xfrm>
          <a:off x="2891721" y="3399310"/>
          <a:ext cx="2447219" cy="87069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smtClean="0"/>
            <a:t>Başarıyı yakalamak için öngörülerde bulunmak</a:t>
          </a:r>
          <a:endParaRPr lang="tr-TR" sz="1800" kern="1200" dirty="0"/>
        </a:p>
      </dsp:txBody>
      <dsp:txXfrm>
        <a:off x="2934225" y="3441814"/>
        <a:ext cx="2362211" cy="785683"/>
      </dsp:txXfrm>
    </dsp:sp>
    <dsp:sp modelId="{7F2324BF-350C-4DE1-90E4-69F01B6FD9C4}">
      <dsp:nvSpPr>
        <dsp:cNvPr id="0" name=""/>
        <dsp:cNvSpPr/>
      </dsp:nvSpPr>
      <dsp:spPr>
        <a:xfrm>
          <a:off x="1449976" y="1804177"/>
          <a:ext cx="2223412" cy="95365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smtClean="0"/>
            <a:t>Tutarlı ve geçerli sonuçlar</a:t>
          </a:r>
          <a:endParaRPr lang="tr-TR" sz="1800" kern="1200" dirty="0"/>
        </a:p>
      </dsp:txBody>
      <dsp:txXfrm>
        <a:off x="1496530" y="1850731"/>
        <a:ext cx="2130304" cy="86055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A84671-C7DD-4D88-A555-FAC429EDCD9B}">
      <dsp:nvSpPr>
        <dsp:cNvPr id="0" name=""/>
        <dsp:cNvSpPr/>
      </dsp:nvSpPr>
      <dsp:spPr>
        <a:xfrm>
          <a:off x="-5114931" y="-783865"/>
          <a:ext cx="6093694" cy="6093694"/>
        </a:xfrm>
        <a:prstGeom prst="blockArc">
          <a:avLst>
            <a:gd name="adj1" fmla="val 18900000"/>
            <a:gd name="adj2" fmla="val 2700000"/>
            <a:gd name="adj3" fmla="val 354"/>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DC0756E-394C-43A6-98CA-95F95226435D}">
      <dsp:nvSpPr>
        <dsp:cNvPr id="0" name=""/>
        <dsp:cNvSpPr/>
      </dsp:nvSpPr>
      <dsp:spPr>
        <a:xfrm>
          <a:off x="317496" y="205750"/>
          <a:ext cx="7851682" cy="41131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6485" tIns="53340" rIns="53340" bIns="53340" numCol="1" spcCol="1270" anchor="ctr" anchorCtr="0">
          <a:noAutofit/>
        </a:bodyPr>
        <a:lstStyle/>
        <a:p>
          <a:pPr lvl="0" algn="l" defTabSz="933450">
            <a:lnSpc>
              <a:spcPct val="90000"/>
            </a:lnSpc>
            <a:spcBef>
              <a:spcPct val="0"/>
            </a:spcBef>
            <a:spcAft>
              <a:spcPct val="35000"/>
            </a:spcAft>
          </a:pPr>
          <a:r>
            <a:rPr lang="tr-TR" sz="2100" kern="1200" dirty="0" smtClean="0"/>
            <a:t>Müşteri Memnuniyeti Ölçümü</a:t>
          </a:r>
          <a:endParaRPr lang="tr-TR" sz="2100" kern="1200" dirty="0"/>
        </a:p>
      </dsp:txBody>
      <dsp:txXfrm>
        <a:off x="317496" y="205750"/>
        <a:ext cx="7851682" cy="411319"/>
      </dsp:txXfrm>
    </dsp:sp>
    <dsp:sp modelId="{71029AF7-D9A4-4567-A5FA-C7A1CDA814C1}">
      <dsp:nvSpPr>
        <dsp:cNvPr id="0" name=""/>
        <dsp:cNvSpPr/>
      </dsp:nvSpPr>
      <dsp:spPr>
        <a:xfrm>
          <a:off x="60421" y="154335"/>
          <a:ext cx="514149" cy="514149"/>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FB7EFA2-93B5-4208-9243-8E8D4F0E1F3F}">
      <dsp:nvSpPr>
        <dsp:cNvPr id="0" name=""/>
        <dsp:cNvSpPr/>
      </dsp:nvSpPr>
      <dsp:spPr>
        <a:xfrm>
          <a:off x="689983" y="823091"/>
          <a:ext cx="7479195" cy="41131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6485" tIns="53340" rIns="53340" bIns="53340" numCol="1" spcCol="1270" anchor="ctr" anchorCtr="0">
          <a:noAutofit/>
        </a:bodyPr>
        <a:lstStyle/>
        <a:p>
          <a:pPr lvl="0" algn="l" defTabSz="933450">
            <a:lnSpc>
              <a:spcPct val="90000"/>
            </a:lnSpc>
            <a:spcBef>
              <a:spcPct val="0"/>
            </a:spcBef>
            <a:spcAft>
              <a:spcPct val="35000"/>
            </a:spcAft>
          </a:pPr>
          <a:r>
            <a:rPr lang="tr-TR" sz="2100" kern="1200" dirty="0" smtClean="0"/>
            <a:t>Potansiyel Müşteri Araştırması</a:t>
          </a:r>
          <a:endParaRPr lang="tr-TR" sz="2100" kern="1200" dirty="0"/>
        </a:p>
      </dsp:txBody>
      <dsp:txXfrm>
        <a:off x="689983" y="823091"/>
        <a:ext cx="7479195" cy="411319"/>
      </dsp:txXfrm>
    </dsp:sp>
    <dsp:sp modelId="{4BD90E1D-0EEE-483A-9566-3C70C93D4580}">
      <dsp:nvSpPr>
        <dsp:cNvPr id="0" name=""/>
        <dsp:cNvSpPr/>
      </dsp:nvSpPr>
      <dsp:spPr>
        <a:xfrm>
          <a:off x="432908" y="771676"/>
          <a:ext cx="514149" cy="514149"/>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33FD959-69E6-46DA-B2D3-746E76FEF9C8}">
      <dsp:nvSpPr>
        <dsp:cNvPr id="0" name=""/>
        <dsp:cNvSpPr/>
      </dsp:nvSpPr>
      <dsp:spPr>
        <a:xfrm>
          <a:off x="894103" y="1439980"/>
          <a:ext cx="7275074" cy="41131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6485" tIns="53340" rIns="53340" bIns="53340" numCol="1" spcCol="1270" anchor="ctr" anchorCtr="0">
          <a:noAutofit/>
        </a:bodyPr>
        <a:lstStyle/>
        <a:p>
          <a:pPr lvl="0" algn="l" defTabSz="933450">
            <a:lnSpc>
              <a:spcPct val="90000"/>
            </a:lnSpc>
            <a:spcBef>
              <a:spcPct val="0"/>
            </a:spcBef>
            <a:spcAft>
              <a:spcPct val="35000"/>
            </a:spcAft>
          </a:pPr>
          <a:r>
            <a:rPr lang="tr-TR" sz="2100" kern="1200" dirty="0" smtClean="0"/>
            <a:t>Eski / Kayıp Müşteri Araştırması</a:t>
          </a:r>
          <a:endParaRPr lang="tr-TR" sz="2100" kern="1200" dirty="0"/>
        </a:p>
      </dsp:txBody>
      <dsp:txXfrm>
        <a:off x="894103" y="1439980"/>
        <a:ext cx="7275074" cy="411319"/>
      </dsp:txXfrm>
    </dsp:sp>
    <dsp:sp modelId="{5236312C-00DC-4E7B-860A-CC5632D47CF5}">
      <dsp:nvSpPr>
        <dsp:cNvPr id="0" name=""/>
        <dsp:cNvSpPr/>
      </dsp:nvSpPr>
      <dsp:spPr>
        <a:xfrm>
          <a:off x="637029" y="1388565"/>
          <a:ext cx="514149" cy="514149"/>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5F1C6E1-4ACD-4A77-987A-C007CD1E8412}">
      <dsp:nvSpPr>
        <dsp:cNvPr id="0" name=""/>
        <dsp:cNvSpPr/>
      </dsp:nvSpPr>
      <dsp:spPr>
        <a:xfrm>
          <a:off x="959277" y="2057321"/>
          <a:ext cx="7209900" cy="41131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6485" tIns="53340" rIns="53340" bIns="53340" numCol="1" spcCol="1270" anchor="ctr" anchorCtr="0">
          <a:noAutofit/>
        </a:bodyPr>
        <a:lstStyle/>
        <a:p>
          <a:pPr lvl="0" algn="l" defTabSz="933450">
            <a:lnSpc>
              <a:spcPct val="90000"/>
            </a:lnSpc>
            <a:spcBef>
              <a:spcPct val="0"/>
            </a:spcBef>
            <a:spcAft>
              <a:spcPct val="35000"/>
            </a:spcAft>
          </a:pPr>
          <a:r>
            <a:rPr lang="tr-TR" sz="2100" kern="1200" dirty="0" smtClean="0">
              <a:latin typeface="Times New Roman" panose="02020603050405020304" pitchFamily="18" charset="0"/>
              <a:cs typeface="Times New Roman" panose="02020603050405020304" pitchFamily="18" charset="0"/>
            </a:rPr>
            <a:t>Bayi/Satış Kanalı Memnuniyeti </a:t>
          </a:r>
          <a:endParaRPr lang="tr-TR" sz="2100" kern="1200" dirty="0"/>
        </a:p>
      </dsp:txBody>
      <dsp:txXfrm>
        <a:off x="959277" y="2057321"/>
        <a:ext cx="7209900" cy="411319"/>
      </dsp:txXfrm>
    </dsp:sp>
    <dsp:sp modelId="{C01EF3B5-20C5-4676-A159-BE9343239607}">
      <dsp:nvSpPr>
        <dsp:cNvPr id="0" name=""/>
        <dsp:cNvSpPr/>
      </dsp:nvSpPr>
      <dsp:spPr>
        <a:xfrm>
          <a:off x="702203" y="2005906"/>
          <a:ext cx="514149" cy="514149"/>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F84A125-BABC-47A8-AD1C-F6D8A1B3F2BD}">
      <dsp:nvSpPr>
        <dsp:cNvPr id="0" name=""/>
        <dsp:cNvSpPr/>
      </dsp:nvSpPr>
      <dsp:spPr>
        <a:xfrm>
          <a:off x="894103" y="2674663"/>
          <a:ext cx="7275074" cy="41131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6485" tIns="53340" rIns="53340" bIns="53340" numCol="1" spcCol="1270" anchor="ctr" anchorCtr="0">
          <a:noAutofit/>
        </a:bodyPr>
        <a:lstStyle/>
        <a:p>
          <a:pPr lvl="0" algn="l" defTabSz="933450">
            <a:lnSpc>
              <a:spcPct val="90000"/>
            </a:lnSpc>
            <a:spcBef>
              <a:spcPct val="0"/>
            </a:spcBef>
            <a:spcAft>
              <a:spcPct val="35000"/>
            </a:spcAft>
          </a:pPr>
          <a:r>
            <a:rPr lang="tr-TR" sz="2100" kern="1200" dirty="0" smtClean="0"/>
            <a:t>Müşteri Profili Belirleme</a:t>
          </a:r>
          <a:endParaRPr lang="tr-TR" sz="2100" kern="1200" dirty="0"/>
        </a:p>
      </dsp:txBody>
      <dsp:txXfrm>
        <a:off x="894103" y="2674663"/>
        <a:ext cx="7275074" cy="411319"/>
      </dsp:txXfrm>
    </dsp:sp>
    <dsp:sp modelId="{0B262FC8-7550-4755-874C-BDAF864FF3F1}">
      <dsp:nvSpPr>
        <dsp:cNvPr id="0" name=""/>
        <dsp:cNvSpPr/>
      </dsp:nvSpPr>
      <dsp:spPr>
        <a:xfrm>
          <a:off x="637029" y="2623248"/>
          <a:ext cx="514149" cy="514149"/>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0B0E305-3011-4206-B3CF-C195496F6B2D}">
      <dsp:nvSpPr>
        <dsp:cNvPr id="0" name=""/>
        <dsp:cNvSpPr/>
      </dsp:nvSpPr>
      <dsp:spPr>
        <a:xfrm>
          <a:off x="689983" y="3291551"/>
          <a:ext cx="7479195" cy="41131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6485" tIns="53340" rIns="53340" bIns="53340" numCol="1" spcCol="1270" anchor="ctr" anchorCtr="0">
          <a:noAutofit/>
        </a:bodyPr>
        <a:lstStyle/>
        <a:p>
          <a:pPr lvl="0" algn="l" defTabSz="933450">
            <a:lnSpc>
              <a:spcPct val="90000"/>
            </a:lnSpc>
            <a:spcBef>
              <a:spcPct val="0"/>
            </a:spcBef>
            <a:spcAft>
              <a:spcPct val="35000"/>
            </a:spcAft>
          </a:pPr>
          <a:r>
            <a:rPr lang="tr-TR" sz="2100" kern="1200" dirty="0" smtClean="0">
              <a:latin typeface="Times New Roman" panose="02020603050405020304" pitchFamily="18" charset="0"/>
              <a:cs typeface="Times New Roman" panose="02020603050405020304" pitchFamily="18" charset="0"/>
            </a:rPr>
            <a:t>Marka Algı ve Konumlandırma Araştırması</a:t>
          </a:r>
          <a:endParaRPr lang="tr-TR" sz="2100" kern="1200" dirty="0"/>
        </a:p>
      </dsp:txBody>
      <dsp:txXfrm>
        <a:off x="689983" y="3291551"/>
        <a:ext cx="7479195" cy="411319"/>
      </dsp:txXfrm>
    </dsp:sp>
    <dsp:sp modelId="{6B226AF1-7E15-460A-BA64-525C7801618A}">
      <dsp:nvSpPr>
        <dsp:cNvPr id="0" name=""/>
        <dsp:cNvSpPr/>
      </dsp:nvSpPr>
      <dsp:spPr>
        <a:xfrm>
          <a:off x="432908" y="3240136"/>
          <a:ext cx="514149" cy="514149"/>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607F292-E1C1-4BB4-A95F-384B9EB97960}">
      <dsp:nvSpPr>
        <dsp:cNvPr id="0" name=""/>
        <dsp:cNvSpPr/>
      </dsp:nvSpPr>
      <dsp:spPr>
        <a:xfrm>
          <a:off x="317496" y="3908893"/>
          <a:ext cx="7851682" cy="41131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6485" tIns="53340" rIns="53340" bIns="53340" numCol="1" spcCol="1270" anchor="ctr" anchorCtr="0">
          <a:noAutofit/>
        </a:bodyPr>
        <a:lstStyle/>
        <a:p>
          <a:pPr lvl="0" algn="l" defTabSz="933450">
            <a:lnSpc>
              <a:spcPct val="90000"/>
            </a:lnSpc>
            <a:spcBef>
              <a:spcPct val="0"/>
            </a:spcBef>
            <a:spcAft>
              <a:spcPct val="35000"/>
            </a:spcAft>
          </a:pPr>
          <a:r>
            <a:rPr lang="tr-TR" sz="2100" kern="1200" dirty="0" smtClean="0">
              <a:latin typeface="Times New Roman" panose="02020603050405020304" pitchFamily="18" charset="0"/>
              <a:cs typeface="Times New Roman" panose="02020603050405020304" pitchFamily="18" charset="0"/>
            </a:rPr>
            <a:t>Ürün Hizmet  / Pazar Dinamikleri Araştırması</a:t>
          </a:r>
          <a:endParaRPr lang="tr-TR" sz="2100" kern="1200" dirty="0"/>
        </a:p>
      </dsp:txBody>
      <dsp:txXfrm>
        <a:off x="317496" y="3908893"/>
        <a:ext cx="7851682" cy="411319"/>
      </dsp:txXfrm>
    </dsp:sp>
    <dsp:sp modelId="{111AE4AF-1496-4A0A-A8C4-DF32EAB24E74}">
      <dsp:nvSpPr>
        <dsp:cNvPr id="0" name=""/>
        <dsp:cNvSpPr/>
      </dsp:nvSpPr>
      <dsp:spPr>
        <a:xfrm>
          <a:off x="60421" y="3857478"/>
          <a:ext cx="514149" cy="514149"/>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D5C764-E800-4420-ACF2-0D9B8D7F6937}">
      <dsp:nvSpPr>
        <dsp:cNvPr id="0" name=""/>
        <dsp:cNvSpPr/>
      </dsp:nvSpPr>
      <dsp:spPr>
        <a:xfrm>
          <a:off x="1844487" y="-502757"/>
          <a:ext cx="4494040" cy="4494040"/>
        </a:xfrm>
        <a:prstGeom prst="circularArrow">
          <a:avLst>
            <a:gd name="adj1" fmla="val 5544"/>
            <a:gd name="adj2" fmla="val 330680"/>
            <a:gd name="adj3" fmla="val 12647474"/>
            <a:gd name="adj4" fmla="val 18117724"/>
            <a:gd name="adj5" fmla="val 575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B59AAE2-CCE2-4CBF-B274-BA1E06775538}">
      <dsp:nvSpPr>
        <dsp:cNvPr id="0" name=""/>
        <dsp:cNvSpPr/>
      </dsp:nvSpPr>
      <dsp:spPr>
        <a:xfrm>
          <a:off x="2579333" y="-82515"/>
          <a:ext cx="3024347" cy="105682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smtClean="0"/>
            <a:t>İşletmenizin performansını analiz etmenize yardımcı olur.</a:t>
          </a:r>
          <a:endParaRPr lang="tr-TR" sz="1800" kern="1200" dirty="0"/>
        </a:p>
      </dsp:txBody>
      <dsp:txXfrm>
        <a:off x="2630923" y="-30925"/>
        <a:ext cx="2921167" cy="953648"/>
      </dsp:txXfrm>
    </dsp:sp>
    <dsp:sp modelId="{D8678290-17A3-4850-B0EE-DA7EF720C744}">
      <dsp:nvSpPr>
        <dsp:cNvPr id="0" name=""/>
        <dsp:cNvSpPr/>
      </dsp:nvSpPr>
      <dsp:spPr>
        <a:xfrm>
          <a:off x="5413071" y="1160586"/>
          <a:ext cx="2206827" cy="139021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smtClean="0"/>
            <a:t>Pazarlamada sorun yaşıyorsanız bunu keşfetmenizi ve aksiyon almanızı sağlar.</a:t>
          </a:r>
          <a:endParaRPr lang="tr-TR" sz="1800" kern="1200" dirty="0"/>
        </a:p>
      </dsp:txBody>
      <dsp:txXfrm>
        <a:off x="5480936" y="1228451"/>
        <a:ext cx="2071097" cy="1254485"/>
      </dsp:txXfrm>
    </dsp:sp>
    <dsp:sp modelId="{4A9F53B0-EA8A-48AF-AD3D-05D70797B5B4}">
      <dsp:nvSpPr>
        <dsp:cNvPr id="0" name=""/>
        <dsp:cNvSpPr/>
      </dsp:nvSpPr>
      <dsp:spPr>
        <a:xfrm>
          <a:off x="4667572" y="2937512"/>
          <a:ext cx="2401685" cy="139143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smtClean="0">
              <a:latin typeface="Times New Roman" panose="02020603050405020304" pitchFamily="18" charset="0"/>
              <a:cs typeface="Times New Roman" panose="02020603050405020304" pitchFamily="18" charset="0"/>
            </a:rPr>
            <a:t>Yeni tüketici kitleleri kazanmanıza yardımcı olur.</a:t>
          </a:r>
          <a:endParaRPr lang="tr-TR" sz="1800" kern="1200" dirty="0"/>
        </a:p>
      </dsp:txBody>
      <dsp:txXfrm>
        <a:off x="4735496" y="3005436"/>
        <a:ext cx="2265837" cy="1255582"/>
      </dsp:txXfrm>
    </dsp:sp>
    <dsp:sp modelId="{0C9E005F-F0DB-4866-B989-69DF81444C26}">
      <dsp:nvSpPr>
        <dsp:cNvPr id="0" name=""/>
        <dsp:cNvSpPr/>
      </dsp:nvSpPr>
      <dsp:spPr>
        <a:xfrm>
          <a:off x="1715241" y="3032809"/>
          <a:ext cx="2113657" cy="131089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smtClean="0">
              <a:latin typeface="Times New Roman" panose="02020603050405020304" pitchFamily="18" charset="0"/>
              <a:cs typeface="Times New Roman" panose="02020603050405020304" pitchFamily="18" charset="0"/>
            </a:rPr>
            <a:t>Tüketicinin, sadakatini arttırmak için yöntemler geliştirmenize yardımcı olur.</a:t>
          </a:r>
          <a:endParaRPr lang="tr-TR" sz="1800" kern="1200" dirty="0"/>
        </a:p>
      </dsp:txBody>
      <dsp:txXfrm>
        <a:off x="1779233" y="3096801"/>
        <a:ext cx="1985673" cy="1182906"/>
      </dsp:txXfrm>
    </dsp:sp>
    <dsp:sp modelId="{3631E880-CF48-40C8-812A-CFD16228E2D7}">
      <dsp:nvSpPr>
        <dsp:cNvPr id="0" name=""/>
        <dsp:cNvSpPr/>
      </dsp:nvSpPr>
      <dsp:spPr>
        <a:xfrm>
          <a:off x="779138" y="1108723"/>
          <a:ext cx="2113657" cy="149396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smtClean="0">
              <a:latin typeface="Times New Roman" panose="02020603050405020304" pitchFamily="18" charset="0"/>
              <a:cs typeface="Times New Roman" panose="02020603050405020304" pitchFamily="18" charset="0"/>
            </a:rPr>
            <a:t>Piyasada rakiplerinize göre hangi konumda olduğunuzu keşfetme şansı sunar.</a:t>
          </a:r>
          <a:endParaRPr lang="tr-TR" sz="1800" kern="1200" dirty="0"/>
        </a:p>
      </dsp:txBody>
      <dsp:txXfrm>
        <a:off x="852067" y="1181652"/>
        <a:ext cx="1967799" cy="134810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B9AD40-14B4-42F0-AC4D-F13437A70F80}">
      <dsp:nvSpPr>
        <dsp:cNvPr id="0" name=""/>
        <dsp:cNvSpPr/>
      </dsp:nvSpPr>
      <dsp:spPr>
        <a:xfrm rot="16200000">
          <a:off x="-84948" y="84948"/>
          <a:ext cx="4172182" cy="4002285"/>
        </a:xfrm>
        <a:prstGeom prst="downArrow">
          <a:avLst>
            <a:gd name="adj1" fmla="val 50000"/>
            <a:gd name="adj2" fmla="val 3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tr-TR" sz="1800" kern="1200" dirty="0" smtClean="0">
              <a:latin typeface="Times New Roman" panose="02020603050405020304" pitchFamily="18" charset="0"/>
              <a:cs typeface="Times New Roman" panose="02020603050405020304" pitchFamily="18" charset="0"/>
            </a:rPr>
            <a:t>Performans değerlendirme araştırmaları, çalışanların yeteneklerini, potansiyelini, iş alışkanlıklarını, davranışlarını ve benzer niteliklerini diğerleriyle karşılaştırarak yapılan sistematik bir ölçümdür</a:t>
          </a:r>
          <a:r>
            <a:rPr lang="en-GB" sz="1800" kern="1200" dirty="0" smtClean="0">
              <a:latin typeface="Times New Roman" panose="02020603050405020304" pitchFamily="18" charset="0"/>
              <a:cs typeface="Times New Roman" panose="02020603050405020304" pitchFamily="18" charset="0"/>
            </a:rPr>
            <a:t>. </a:t>
          </a:r>
          <a:endParaRPr lang="tr-TR" sz="1800" kern="1200" dirty="0"/>
        </a:p>
      </dsp:txBody>
      <dsp:txXfrm rot="5400000">
        <a:off x="1" y="1043045"/>
        <a:ext cx="3301885" cy="2086091"/>
      </dsp:txXfrm>
    </dsp:sp>
    <dsp:sp modelId="{11F23064-A5A9-4B0B-8514-52620522E30C}">
      <dsp:nvSpPr>
        <dsp:cNvPr id="0" name=""/>
        <dsp:cNvSpPr/>
      </dsp:nvSpPr>
      <dsp:spPr>
        <a:xfrm rot="5400000">
          <a:off x="4258812" y="28630"/>
          <a:ext cx="4002285" cy="4002285"/>
        </a:xfrm>
        <a:prstGeom prst="downArrow">
          <a:avLst>
            <a:gd name="adj1" fmla="val 50000"/>
            <a:gd name="adj2" fmla="val 3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GB" sz="1800" kern="1200" dirty="0" err="1" smtClean="0">
              <a:latin typeface="Times New Roman" panose="02020603050405020304" pitchFamily="18" charset="0"/>
              <a:cs typeface="Times New Roman" panose="02020603050405020304" pitchFamily="18" charset="0"/>
            </a:rPr>
            <a:t>Çalışanların</a:t>
          </a:r>
          <a:r>
            <a:rPr lang="en-GB" sz="1800" kern="1200" dirty="0" smtClean="0">
              <a:latin typeface="Times New Roman" panose="02020603050405020304" pitchFamily="18" charset="0"/>
              <a:cs typeface="Times New Roman" panose="02020603050405020304" pitchFamily="18" charset="0"/>
            </a:rPr>
            <a:t> </a:t>
          </a:r>
          <a:r>
            <a:rPr lang="en-GB" sz="1800" kern="1200" dirty="0" err="1" smtClean="0">
              <a:latin typeface="Times New Roman" panose="02020603050405020304" pitchFamily="18" charset="0"/>
              <a:cs typeface="Times New Roman" panose="02020603050405020304" pitchFamily="18" charset="0"/>
            </a:rPr>
            <a:t>işletme</a:t>
          </a:r>
          <a:r>
            <a:rPr lang="en-GB" sz="1800" kern="1200" dirty="0" smtClean="0">
              <a:latin typeface="Times New Roman" panose="02020603050405020304" pitchFamily="18" charset="0"/>
              <a:cs typeface="Times New Roman" panose="02020603050405020304" pitchFamily="18" charset="0"/>
            </a:rPr>
            <a:t> </a:t>
          </a:r>
          <a:r>
            <a:rPr lang="en-GB" sz="1800" kern="1200" dirty="0" err="1" smtClean="0">
              <a:latin typeface="Times New Roman" panose="02020603050405020304" pitchFamily="18" charset="0"/>
              <a:cs typeface="Times New Roman" panose="02020603050405020304" pitchFamily="18" charset="0"/>
            </a:rPr>
            <a:t>amaçlarının</a:t>
          </a:r>
          <a:r>
            <a:rPr lang="en-GB" sz="1800" kern="1200" dirty="0" smtClean="0">
              <a:latin typeface="Times New Roman" panose="02020603050405020304" pitchFamily="18" charset="0"/>
              <a:cs typeface="Times New Roman" panose="02020603050405020304" pitchFamily="18" charset="0"/>
            </a:rPr>
            <a:t> </a:t>
          </a:r>
          <a:r>
            <a:rPr lang="en-GB" sz="1800" kern="1200" dirty="0" err="1" smtClean="0">
              <a:latin typeface="Times New Roman" panose="02020603050405020304" pitchFamily="18" charset="0"/>
              <a:cs typeface="Times New Roman" panose="02020603050405020304" pitchFamily="18" charset="0"/>
            </a:rPr>
            <a:t>gerçekleşmesine</a:t>
          </a:r>
          <a:r>
            <a:rPr lang="en-GB" sz="1800" kern="1200" dirty="0" smtClean="0">
              <a:latin typeface="Times New Roman" panose="02020603050405020304" pitchFamily="18" charset="0"/>
              <a:cs typeface="Times New Roman" panose="02020603050405020304" pitchFamily="18" charset="0"/>
            </a:rPr>
            <a:t> </a:t>
          </a:r>
          <a:r>
            <a:rPr lang="en-GB" sz="1800" kern="1200" dirty="0" err="1" smtClean="0">
              <a:latin typeface="Times New Roman" panose="02020603050405020304" pitchFamily="18" charset="0"/>
              <a:cs typeface="Times New Roman" panose="02020603050405020304" pitchFamily="18" charset="0"/>
            </a:rPr>
            <a:t>yapmış</a:t>
          </a:r>
          <a:r>
            <a:rPr lang="en-GB" sz="1800" kern="1200" dirty="0" smtClean="0">
              <a:latin typeface="Times New Roman" panose="02020603050405020304" pitchFamily="18" charset="0"/>
              <a:cs typeface="Times New Roman" panose="02020603050405020304" pitchFamily="18" charset="0"/>
            </a:rPr>
            <a:t> </a:t>
          </a:r>
          <a:r>
            <a:rPr lang="en-GB" sz="1800" kern="1200" dirty="0" err="1" smtClean="0">
              <a:latin typeface="Times New Roman" panose="02020603050405020304" pitchFamily="18" charset="0"/>
              <a:cs typeface="Times New Roman" panose="02020603050405020304" pitchFamily="18" charset="0"/>
            </a:rPr>
            <a:t>olduğu</a:t>
          </a:r>
          <a:r>
            <a:rPr lang="en-GB" sz="1800" kern="1200" dirty="0" smtClean="0">
              <a:latin typeface="Times New Roman" panose="02020603050405020304" pitchFamily="18" charset="0"/>
              <a:cs typeface="Times New Roman" panose="02020603050405020304" pitchFamily="18" charset="0"/>
            </a:rPr>
            <a:t> </a:t>
          </a:r>
          <a:r>
            <a:rPr lang="en-GB" sz="1800" kern="1200" dirty="0" err="1" smtClean="0">
              <a:latin typeface="Times New Roman" panose="02020603050405020304" pitchFamily="18" charset="0"/>
              <a:cs typeface="Times New Roman" panose="02020603050405020304" pitchFamily="18" charset="0"/>
            </a:rPr>
            <a:t>katkının</a:t>
          </a:r>
          <a:r>
            <a:rPr lang="en-GB" sz="1800" kern="1200" dirty="0" smtClean="0">
              <a:latin typeface="Times New Roman" panose="02020603050405020304" pitchFamily="18" charset="0"/>
              <a:cs typeface="Times New Roman" panose="02020603050405020304" pitchFamily="18" charset="0"/>
            </a:rPr>
            <a:t> </a:t>
          </a:r>
          <a:r>
            <a:rPr lang="en-GB" sz="1800" kern="1200" dirty="0" err="1" smtClean="0">
              <a:latin typeface="Times New Roman" panose="02020603050405020304" pitchFamily="18" charset="0"/>
              <a:cs typeface="Times New Roman" panose="02020603050405020304" pitchFamily="18" charset="0"/>
            </a:rPr>
            <a:t>ölçümlenmesidir</a:t>
          </a:r>
          <a:r>
            <a:rPr lang="en-GB" sz="1800" kern="1200" dirty="0" smtClean="0">
              <a:latin typeface="Times New Roman" panose="02020603050405020304" pitchFamily="18" charset="0"/>
              <a:cs typeface="Times New Roman" panose="02020603050405020304" pitchFamily="18" charset="0"/>
            </a:rPr>
            <a:t>. </a:t>
          </a:r>
          <a:r>
            <a:rPr lang="en-GB" sz="1800" kern="1200" dirty="0" err="1" smtClean="0">
              <a:latin typeface="Times New Roman" panose="02020603050405020304" pitchFamily="18" charset="0"/>
              <a:cs typeface="Times New Roman" panose="02020603050405020304" pitchFamily="18" charset="0"/>
            </a:rPr>
            <a:t>Diğer</a:t>
          </a:r>
          <a:r>
            <a:rPr lang="en-GB" sz="1800" kern="1200" dirty="0" smtClean="0">
              <a:latin typeface="Times New Roman" panose="02020603050405020304" pitchFamily="18" charset="0"/>
              <a:cs typeface="Times New Roman" panose="02020603050405020304" pitchFamily="18" charset="0"/>
            </a:rPr>
            <a:t> </a:t>
          </a:r>
          <a:r>
            <a:rPr lang="en-GB" sz="1800" kern="1200" dirty="0" err="1" smtClean="0">
              <a:latin typeface="Times New Roman" panose="02020603050405020304" pitchFamily="18" charset="0"/>
              <a:cs typeface="Times New Roman" panose="02020603050405020304" pitchFamily="18" charset="0"/>
            </a:rPr>
            <a:t>bir</a:t>
          </a:r>
          <a:r>
            <a:rPr lang="en-GB" sz="1800" kern="1200" dirty="0" smtClean="0">
              <a:latin typeface="Times New Roman" panose="02020603050405020304" pitchFamily="18" charset="0"/>
              <a:cs typeface="Times New Roman" panose="02020603050405020304" pitchFamily="18" charset="0"/>
            </a:rPr>
            <a:t> </a:t>
          </a:r>
          <a:r>
            <a:rPr lang="en-GB" sz="1800" kern="1200" dirty="0" err="1" smtClean="0">
              <a:latin typeface="Times New Roman" panose="02020603050405020304" pitchFamily="18" charset="0"/>
              <a:cs typeface="Times New Roman" panose="02020603050405020304" pitchFamily="18" charset="0"/>
            </a:rPr>
            <a:t>deyişle</a:t>
          </a:r>
          <a:r>
            <a:rPr lang="en-GB" sz="1800" kern="1200" dirty="0" smtClean="0">
              <a:latin typeface="Times New Roman" panose="02020603050405020304" pitchFamily="18" charset="0"/>
              <a:cs typeface="Times New Roman" panose="02020603050405020304" pitchFamily="18" charset="0"/>
            </a:rPr>
            <a:t> </a:t>
          </a:r>
          <a:r>
            <a:rPr lang="en-GB" sz="1800" kern="1200" dirty="0" err="1" smtClean="0">
              <a:latin typeface="Times New Roman" panose="02020603050405020304" pitchFamily="18" charset="0"/>
              <a:cs typeface="Times New Roman" panose="02020603050405020304" pitchFamily="18" charset="0"/>
            </a:rPr>
            <a:t>çalışanların</a:t>
          </a:r>
          <a:r>
            <a:rPr lang="en-GB" sz="1800" kern="1200" dirty="0" smtClean="0">
              <a:latin typeface="Times New Roman" panose="02020603050405020304" pitchFamily="18" charset="0"/>
              <a:cs typeface="Times New Roman" panose="02020603050405020304" pitchFamily="18" charset="0"/>
            </a:rPr>
            <a:t> </a:t>
          </a:r>
          <a:r>
            <a:rPr lang="en-GB" sz="1800" kern="1200" dirty="0" err="1" smtClean="0">
              <a:latin typeface="Times New Roman" panose="02020603050405020304" pitchFamily="18" charset="0"/>
              <a:cs typeface="Times New Roman" panose="02020603050405020304" pitchFamily="18" charset="0"/>
            </a:rPr>
            <a:t>görev</a:t>
          </a:r>
          <a:r>
            <a:rPr lang="en-GB" sz="1800" kern="1200" dirty="0" smtClean="0">
              <a:latin typeface="Times New Roman" panose="02020603050405020304" pitchFamily="18" charset="0"/>
              <a:cs typeface="Times New Roman" panose="02020603050405020304" pitchFamily="18" charset="0"/>
            </a:rPr>
            <a:t> </a:t>
          </a:r>
          <a:r>
            <a:rPr lang="en-GB" sz="1800" kern="1200" dirty="0" err="1" smtClean="0">
              <a:latin typeface="Times New Roman" panose="02020603050405020304" pitchFamily="18" charset="0"/>
              <a:cs typeface="Times New Roman" panose="02020603050405020304" pitchFamily="18" charset="0"/>
            </a:rPr>
            <a:t>ve</a:t>
          </a:r>
          <a:r>
            <a:rPr lang="en-GB" sz="1800" kern="1200" dirty="0" smtClean="0">
              <a:latin typeface="Times New Roman" panose="02020603050405020304" pitchFamily="18" charset="0"/>
              <a:cs typeface="Times New Roman" panose="02020603050405020304" pitchFamily="18" charset="0"/>
            </a:rPr>
            <a:t> </a:t>
          </a:r>
          <a:r>
            <a:rPr lang="en-GB" sz="1800" kern="1200" dirty="0" err="1" smtClean="0">
              <a:latin typeface="Times New Roman" panose="02020603050405020304" pitchFamily="18" charset="0"/>
              <a:cs typeface="Times New Roman" panose="02020603050405020304" pitchFamily="18" charset="0"/>
            </a:rPr>
            <a:t>sorumluluklarını</a:t>
          </a:r>
          <a:r>
            <a:rPr lang="en-GB" sz="1800" kern="1200" dirty="0" smtClean="0">
              <a:latin typeface="Times New Roman" panose="02020603050405020304" pitchFamily="18" charset="0"/>
              <a:cs typeface="Times New Roman" panose="02020603050405020304" pitchFamily="18" charset="0"/>
            </a:rPr>
            <a:t> ne </a:t>
          </a:r>
          <a:r>
            <a:rPr lang="en-GB" sz="1800" kern="1200" dirty="0" err="1" smtClean="0">
              <a:latin typeface="Times New Roman" panose="02020603050405020304" pitchFamily="18" charset="0"/>
              <a:cs typeface="Times New Roman" panose="02020603050405020304" pitchFamily="18" charset="0"/>
            </a:rPr>
            <a:t>denli</a:t>
          </a:r>
          <a:r>
            <a:rPr lang="en-GB" sz="1800" kern="1200" dirty="0" smtClean="0">
              <a:latin typeface="Times New Roman" panose="02020603050405020304" pitchFamily="18" charset="0"/>
              <a:cs typeface="Times New Roman" panose="02020603050405020304" pitchFamily="18" charset="0"/>
            </a:rPr>
            <a:t> </a:t>
          </a:r>
          <a:r>
            <a:rPr lang="en-GB" sz="1800" kern="1200" dirty="0" err="1" smtClean="0">
              <a:latin typeface="Times New Roman" panose="02020603050405020304" pitchFamily="18" charset="0"/>
              <a:cs typeface="Times New Roman" panose="02020603050405020304" pitchFamily="18" charset="0"/>
            </a:rPr>
            <a:t>etkin</a:t>
          </a:r>
          <a:r>
            <a:rPr lang="en-GB" sz="1800" kern="1200" dirty="0" smtClean="0">
              <a:latin typeface="Times New Roman" panose="02020603050405020304" pitchFamily="18" charset="0"/>
              <a:cs typeface="Times New Roman" panose="02020603050405020304" pitchFamily="18" charset="0"/>
            </a:rPr>
            <a:t> </a:t>
          </a:r>
          <a:r>
            <a:rPr lang="en-GB" sz="1800" kern="1200" dirty="0" err="1" smtClean="0">
              <a:latin typeface="Times New Roman" panose="02020603050405020304" pitchFamily="18" charset="0"/>
              <a:cs typeface="Times New Roman" panose="02020603050405020304" pitchFamily="18" charset="0"/>
            </a:rPr>
            <a:t>olarak</a:t>
          </a:r>
          <a:r>
            <a:rPr lang="en-GB" sz="1800" kern="1200" dirty="0" smtClean="0">
              <a:latin typeface="Times New Roman" panose="02020603050405020304" pitchFamily="18" charset="0"/>
              <a:cs typeface="Times New Roman" panose="02020603050405020304" pitchFamily="18" charset="0"/>
            </a:rPr>
            <a:t> </a:t>
          </a:r>
          <a:r>
            <a:rPr lang="en-GB" sz="1800" kern="1200" dirty="0" err="1" smtClean="0">
              <a:latin typeface="Times New Roman" panose="02020603050405020304" pitchFamily="18" charset="0"/>
              <a:cs typeface="Times New Roman" panose="02020603050405020304" pitchFamily="18" charset="0"/>
            </a:rPr>
            <a:t>yerine</a:t>
          </a:r>
          <a:r>
            <a:rPr lang="en-GB" sz="1800" kern="1200" dirty="0" smtClean="0">
              <a:latin typeface="Times New Roman" panose="02020603050405020304" pitchFamily="18" charset="0"/>
              <a:cs typeface="Times New Roman" panose="02020603050405020304" pitchFamily="18" charset="0"/>
            </a:rPr>
            <a:t> </a:t>
          </a:r>
          <a:r>
            <a:rPr lang="en-GB" sz="1800" kern="1200" dirty="0" err="1" smtClean="0">
              <a:latin typeface="Times New Roman" panose="02020603050405020304" pitchFamily="18" charset="0"/>
              <a:cs typeface="Times New Roman" panose="02020603050405020304" pitchFamily="18" charset="0"/>
            </a:rPr>
            <a:t>getirip</a:t>
          </a:r>
          <a:r>
            <a:rPr lang="en-GB" sz="1800" kern="1200" dirty="0" smtClean="0">
              <a:latin typeface="Times New Roman" panose="02020603050405020304" pitchFamily="18" charset="0"/>
              <a:cs typeface="Times New Roman" panose="02020603050405020304" pitchFamily="18" charset="0"/>
            </a:rPr>
            <a:t> </a:t>
          </a:r>
          <a:r>
            <a:rPr lang="en-GB" sz="1800" kern="1200" dirty="0" err="1" smtClean="0">
              <a:latin typeface="Times New Roman" panose="02020603050405020304" pitchFamily="18" charset="0"/>
              <a:cs typeface="Times New Roman" panose="02020603050405020304" pitchFamily="18" charset="0"/>
            </a:rPr>
            <a:t>getirmediğinin</a:t>
          </a:r>
          <a:r>
            <a:rPr lang="en-GB" sz="1800" kern="1200" dirty="0" smtClean="0">
              <a:latin typeface="Times New Roman" panose="02020603050405020304" pitchFamily="18" charset="0"/>
              <a:cs typeface="Times New Roman" panose="02020603050405020304" pitchFamily="18" charset="0"/>
            </a:rPr>
            <a:t> </a:t>
          </a:r>
          <a:r>
            <a:rPr lang="en-GB" sz="1800" kern="1200" dirty="0" err="1" smtClean="0">
              <a:latin typeface="Times New Roman" panose="02020603050405020304" pitchFamily="18" charset="0"/>
              <a:cs typeface="Times New Roman" panose="02020603050405020304" pitchFamily="18" charset="0"/>
            </a:rPr>
            <a:t>ölçülmesidir</a:t>
          </a:r>
          <a:r>
            <a:rPr lang="en-GB" sz="1800" kern="1200" dirty="0" smtClean="0">
              <a:latin typeface="Times New Roman" panose="02020603050405020304" pitchFamily="18" charset="0"/>
              <a:cs typeface="Times New Roman" panose="02020603050405020304" pitchFamily="18" charset="0"/>
            </a:rPr>
            <a:t>. </a:t>
          </a:r>
          <a:endParaRPr lang="tr-TR" sz="1800" kern="1200" dirty="0"/>
        </a:p>
      </dsp:txBody>
      <dsp:txXfrm rot="-5400000">
        <a:off x="4959212" y="1029201"/>
        <a:ext cx="3301885" cy="2001143"/>
      </dsp:txXfrm>
    </dsp:sp>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9.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4#2">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20.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7.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9.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9ACF07F3-C0B1-444C-AA00-C38D576BE34A}" type="datetimeFigureOut">
              <a:rPr lang="tr-TR" smtClean="0"/>
              <a:pPr/>
              <a:t>30.03.2023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5C64C46-59EA-4144-B71A-971D65CC5D5C}" type="slidenum">
              <a:rPr lang="tr-TR" smtClean="0"/>
              <a:pPr/>
              <a:t>‹#›</a:t>
            </a:fld>
            <a:endParaRPr lang="tr-TR"/>
          </a:p>
        </p:txBody>
      </p:sp>
    </p:spTree>
    <p:extLst>
      <p:ext uri="{BB962C8B-B14F-4D97-AF65-F5344CB8AC3E}">
        <p14:creationId xmlns:p14="http://schemas.microsoft.com/office/powerpoint/2010/main" val="4273221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ACF07F3-C0B1-444C-AA00-C38D576BE34A}" type="datetimeFigureOut">
              <a:rPr lang="tr-TR" smtClean="0"/>
              <a:pPr/>
              <a:t>30.03.2023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5C64C46-59EA-4144-B71A-971D65CC5D5C}" type="slidenum">
              <a:rPr lang="tr-TR" smtClean="0"/>
              <a:pPr/>
              <a:t>‹#›</a:t>
            </a:fld>
            <a:endParaRPr lang="tr-TR"/>
          </a:p>
        </p:txBody>
      </p:sp>
    </p:spTree>
    <p:extLst>
      <p:ext uri="{BB962C8B-B14F-4D97-AF65-F5344CB8AC3E}">
        <p14:creationId xmlns:p14="http://schemas.microsoft.com/office/powerpoint/2010/main" val="289195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ACF07F3-C0B1-444C-AA00-C38D576BE34A}" type="datetimeFigureOut">
              <a:rPr lang="tr-TR" smtClean="0"/>
              <a:pPr/>
              <a:t>30.03.2023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5C64C46-59EA-4144-B71A-971D65CC5D5C}" type="slidenum">
              <a:rPr lang="tr-TR" smtClean="0"/>
              <a:pPr/>
              <a:t>‹#›</a:t>
            </a:fld>
            <a:endParaRPr lang="tr-TR"/>
          </a:p>
        </p:txBody>
      </p:sp>
    </p:spTree>
    <p:extLst>
      <p:ext uri="{BB962C8B-B14F-4D97-AF65-F5344CB8AC3E}">
        <p14:creationId xmlns:p14="http://schemas.microsoft.com/office/powerpoint/2010/main" val="2424894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ACF07F3-C0B1-444C-AA00-C38D576BE34A}" type="datetimeFigureOut">
              <a:rPr lang="tr-TR" smtClean="0"/>
              <a:pPr/>
              <a:t>30.03.2023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5C64C46-59EA-4144-B71A-971D65CC5D5C}" type="slidenum">
              <a:rPr lang="tr-TR" smtClean="0"/>
              <a:pPr/>
              <a:t>‹#›</a:t>
            </a:fld>
            <a:endParaRPr lang="tr-TR"/>
          </a:p>
        </p:txBody>
      </p:sp>
    </p:spTree>
    <p:extLst>
      <p:ext uri="{BB962C8B-B14F-4D97-AF65-F5344CB8AC3E}">
        <p14:creationId xmlns:p14="http://schemas.microsoft.com/office/powerpoint/2010/main" val="405387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9ACF07F3-C0B1-444C-AA00-C38D576BE34A}" type="datetimeFigureOut">
              <a:rPr lang="tr-TR" smtClean="0"/>
              <a:pPr/>
              <a:t>30.03.2023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5C64C46-59EA-4144-B71A-971D65CC5D5C}" type="slidenum">
              <a:rPr lang="tr-TR" smtClean="0"/>
              <a:pPr/>
              <a:t>‹#›</a:t>
            </a:fld>
            <a:endParaRPr lang="tr-TR"/>
          </a:p>
        </p:txBody>
      </p:sp>
    </p:spTree>
    <p:extLst>
      <p:ext uri="{BB962C8B-B14F-4D97-AF65-F5344CB8AC3E}">
        <p14:creationId xmlns:p14="http://schemas.microsoft.com/office/powerpoint/2010/main" val="2338957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ACF07F3-C0B1-444C-AA00-C38D576BE34A}" type="datetimeFigureOut">
              <a:rPr lang="tr-TR" smtClean="0"/>
              <a:pPr/>
              <a:t>30.03.2023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5C64C46-59EA-4144-B71A-971D65CC5D5C}" type="slidenum">
              <a:rPr lang="tr-TR" smtClean="0"/>
              <a:pPr/>
              <a:t>‹#›</a:t>
            </a:fld>
            <a:endParaRPr lang="tr-TR"/>
          </a:p>
        </p:txBody>
      </p:sp>
    </p:spTree>
    <p:extLst>
      <p:ext uri="{BB962C8B-B14F-4D97-AF65-F5344CB8AC3E}">
        <p14:creationId xmlns:p14="http://schemas.microsoft.com/office/powerpoint/2010/main" val="22425024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ACF07F3-C0B1-444C-AA00-C38D576BE34A}" type="datetimeFigureOut">
              <a:rPr lang="tr-TR" smtClean="0"/>
              <a:pPr/>
              <a:t>30.03.2023</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5C64C46-59EA-4144-B71A-971D65CC5D5C}" type="slidenum">
              <a:rPr lang="tr-TR" smtClean="0"/>
              <a:pPr/>
              <a:t>‹#›</a:t>
            </a:fld>
            <a:endParaRPr lang="tr-TR"/>
          </a:p>
        </p:txBody>
      </p:sp>
    </p:spTree>
    <p:extLst>
      <p:ext uri="{BB962C8B-B14F-4D97-AF65-F5344CB8AC3E}">
        <p14:creationId xmlns:p14="http://schemas.microsoft.com/office/powerpoint/2010/main" val="2251434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ACF07F3-C0B1-444C-AA00-C38D576BE34A}" type="datetimeFigureOut">
              <a:rPr lang="tr-TR" smtClean="0"/>
              <a:pPr/>
              <a:t>30.03.2023</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5C64C46-59EA-4144-B71A-971D65CC5D5C}" type="slidenum">
              <a:rPr lang="tr-TR" smtClean="0"/>
              <a:pPr/>
              <a:t>‹#›</a:t>
            </a:fld>
            <a:endParaRPr lang="tr-TR"/>
          </a:p>
        </p:txBody>
      </p:sp>
    </p:spTree>
    <p:extLst>
      <p:ext uri="{BB962C8B-B14F-4D97-AF65-F5344CB8AC3E}">
        <p14:creationId xmlns:p14="http://schemas.microsoft.com/office/powerpoint/2010/main" val="2050975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ACF07F3-C0B1-444C-AA00-C38D576BE34A}" type="datetimeFigureOut">
              <a:rPr lang="tr-TR" smtClean="0"/>
              <a:pPr/>
              <a:t>30.03.2023</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5C64C46-59EA-4144-B71A-971D65CC5D5C}" type="slidenum">
              <a:rPr lang="tr-TR" smtClean="0"/>
              <a:pPr/>
              <a:t>‹#›</a:t>
            </a:fld>
            <a:endParaRPr lang="tr-TR"/>
          </a:p>
        </p:txBody>
      </p:sp>
    </p:spTree>
    <p:extLst>
      <p:ext uri="{BB962C8B-B14F-4D97-AF65-F5344CB8AC3E}">
        <p14:creationId xmlns:p14="http://schemas.microsoft.com/office/powerpoint/2010/main" val="3306293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ACF07F3-C0B1-444C-AA00-C38D576BE34A}" type="datetimeFigureOut">
              <a:rPr lang="tr-TR" smtClean="0"/>
              <a:pPr/>
              <a:t>30.03.2023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5C64C46-59EA-4144-B71A-971D65CC5D5C}" type="slidenum">
              <a:rPr lang="tr-TR" smtClean="0"/>
              <a:pPr/>
              <a:t>‹#›</a:t>
            </a:fld>
            <a:endParaRPr lang="tr-TR"/>
          </a:p>
        </p:txBody>
      </p:sp>
    </p:spTree>
    <p:extLst>
      <p:ext uri="{BB962C8B-B14F-4D97-AF65-F5344CB8AC3E}">
        <p14:creationId xmlns:p14="http://schemas.microsoft.com/office/powerpoint/2010/main" val="65292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ACF07F3-C0B1-444C-AA00-C38D576BE34A}" type="datetimeFigureOut">
              <a:rPr lang="tr-TR" smtClean="0"/>
              <a:pPr/>
              <a:t>30.03.2023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5C64C46-59EA-4144-B71A-971D65CC5D5C}" type="slidenum">
              <a:rPr lang="tr-TR" smtClean="0"/>
              <a:pPr/>
              <a:t>‹#›</a:t>
            </a:fld>
            <a:endParaRPr lang="tr-TR"/>
          </a:p>
        </p:txBody>
      </p:sp>
    </p:spTree>
    <p:extLst>
      <p:ext uri="{BB962C8B-B14F-4D97-AF65-F5344CB8AC3E}">
        <p14:creationId xmlns:p14="http://schemas.microsoft.com/office/powerpoint/2010/main" val="833230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CF07F3-C0B1-444C-AA00-C38D576BE34A}" type="datetimeFigureOut">
              <a:rPr lang="tr-TR" smtClean="0"/>
              <a:pPr/>
              <a:t>30.03.2023</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C64C46-59EA-4144-B71A-971D65CC5D5C}" type="slidenum">
              <a:rPr lang="tr-TR" smtClean="0"/>
              <a:pPr/>
              <a:t>‹#›</a:t>
            </a:fld>
            <a:endParaRPr lang="tr-TR"/>
          </a:p>
        </p:txBody>
      </p:sp>
    </p:spTree>
    <p:extLst>
      <p:ext uri="{BB962C8B-B14F-4D97-AF65-F5344CB8AC3E}">
        <p14:creationId xmlns:p14="http://schemas.microsoft.com/office/powerpoint/2010/main" val="5203832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7" Type="http://schemas.openxmlformats.org/officeDocument/2006/relationships/image" Target="../media/image8.jpeg"/><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diagramLayout" Target="../diagrams/layout9.xml"/><Relationship Id="rId7" Type="http://schemas.openxmlformats.org/officeDocument/2006/relationships/image" Target="../media/image9.jpeg"/><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5.xml.rels><?xml version="1.0" encoding="UTF-8" standalone="yes"?>
<Relationships xmlns="http://schemas.openxmlformats.org/package/2006/relationships"><Relationship Id="rId8" Type="http://schemas.openxmlformats.org/officeDocument/2006/relationships/diagramLayout" Target="../diagrams/layout14.xml"/><Relationship Id="rId3" Type="http://schemas.openxmlformats.org/officeDocument/2006/relationships/diagramLayout" Target="../diagrams/layout13.xml"/><Relationship Id="rId7" Type="http://schemas.openxmlformats.org/officeDocument/2006/relationships/diagramData" Target="../diagrams/data14.xml"/><Relationship Id="rId12" Type="http://schemas.openxmlformats.org/officeDocument/2006/relationships/image" Target="../media/image11.png"/><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11" Type="http://schemas.microsoft.com/office/2007/relationships/diagramDrawing" Target="../diagrams/drawing14.xml"/><Relationship Id="rId5" Type="http://schemas.openxmlformats.org/officeDocument/2006/relationships/diagramColors" Target="../diagrams/colors13.xml"/><Relationship Id="rId10" Type="http://schemas.openxmlformats.org/officeDocument/2006/relationships/diagramColors" Target="../diagrams/colors14.xml"/><Relationship Id="rId4" Type="http://schemas.openxmlformats.org/officeDocument/2006/relationships/diagramQuickStyle" Target="../diagrams/quickStyle13.xml"/><Relationship Id="rId9" Type="http://schemas.openxmlformats.org/officeDocument/2006/relationships/diagramQuickStyle" Target="../diagrams/quickStyle14.xml"/></Relationships>
</file>

<file path=ppt/slides/_rels/slide16.xml.rels><?xml version="1.0" encoding="UTF-8" standalone="yes"?>
<Relationships xmlns="http://schemas.openxmlformats.org/package/2006/relationships"><Relationship Id="rId8" Type="http://schemas.openxmlformats.org/officeDocument/2006/relationships/diagramData" Target="../diagrams/data16.xml"/><Relationship Id="rId3" Type="http://schemas.openxmlformats.org/officeDocument/2006/relationships/diagramLayout" Target="../diagrams/layout15.xml"/><Relationship Id="rId7" Type="http://schemas.openxmlformats.org/officeDocument/2006/relationships/image" Target="../media/image12.jpeg"/><Relationship Id="rId12" Type="http://schemas.microsoft.com/office/2007/relationships/diagramDrawing" Target="../diagrams/drawing16.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11" Type="http://schemas.openxmlformats.org/officeDocument/2006/relationships/diagramColors" Target="../diagrams/colors16.xml"/><Relationship Id="rId5" Type="http://schemas.openxmlformats.org/officeDocument/2006/relationships/diagramColors" Target="../diagrams/colors15.xml"/><Relationship Id="rId10" Type="http://schemas.openxmlformats.org/officeDocument/2006/relationships/diagramQuickStyle" Target="../diagrams/quickStyle16.xml"/><Relationship Id="rId4" Type="http://schemas.openxmlformats.org/officeDocument/2006/relationships/diagramQuickStyle" Target="../diagrams/quickStyle15.xml"/><Relationship Id="rId9" Type="http://schemas.openxmlformats.org/officeDocument/2006/relationships/diagramLayout" Target="../diagrams/layout16.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7.xml"/><Relationship Id="rId7" Type="http://schemas.openxmlformats.org/officeDocument/2006/relationships/image" Target="../media/image13.png"/><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22.xml"/><Relationship Id="rId7" Type="http://schemas.microsoft.com/office/2007/relationships/diagramDrawing" Target="../diagrams/drawing22.xml"/><Relationship Id="rId2" Type="http://schemas.openxmlformats.org/officeDocument/2006/relationships/image" Target="../media/image14.jpeg"/><Relationship Id="rId1" Type="http://schemas.openxmlformats.org/officeDocument/2006/relationships/slideLayout" Target="../slideLayouts/slideLayout2.xml"/><Relationship Id="rId6" Type="http://schemas.openxmlformats.org/officeDocument/2006/relationships/diagramColors" Target="../diagrams/colors22.xml"/><Relationship Id="rId5" Type="http://schemas.openxmlformats.org/officeDocument/2006/relationships/diagramQuickStyle" Target="../diagrams/quickStyle22.xml"/><Relationship Id="rId4" Type="http://schemas.openxmlformats.org/officeDocument/2006/relationships/diagramLayout" Target="../diagrams/layout22.xml"/></Relationships>
</file>

<file path=ppt/slides/_rels/slide2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2.jpe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755576" y="2203318"/>
            <a:ext cx="7772400" cy="1470025"/>
          </a:xfrm>
        </p:spPr>
        <p:txBody>
          <a:bodyPr/>
          <a:lstStyle/>
          <a:p>
            <a:r>
              <a:rPr lang="tr-TR" dirty="0" smtClean="0">
                <a:effectLst>
                  <a:outerShdw blurRad="50800" dist="50800" dir="5400000" algn="ctr" rotWithShape="0">
                    <a:schemeClr val="bg1"/>
                  </a:outerShdw>
                </a:effectLst>
                <a:latin typeface="Times New Roman" panose="02020603050405020304" pitchFamily="18" charset="0"/>
                <a:cs typeface="Times New Roman" panose="02020603050405020304" pitchFamily="18" charset="0"/>
              </a:rPr>
              <a:t>İSTATİSTİKSEL ANALİZ</a:t>
            </a:r>
            <a:endParaRPr lang="tr-TR" dirty="0">
              <a:effectLst>
                <a:outerShdw blurRad="50800" dist="50800" dir="5400000" algn="ctr" rotWithShape="0">
                  <a:schemeClr val="bg1"/>
                </a:outerShdw>
              </a:effectLst>
            </a:endParaRPr>
          </a:p>
        </p:txBody>
      </p:sp>
      <p:sp>
        <p:nvSpPr>
          <p:cNvPr id="3" name="Alt Başlık 2"/>
          <p:cNvSpPr>
            <a:spLocks noGrp="1"/>
          </p:cNvSpPr>
          <p:nvPr>
            <p:ph type="subTitle" idx="1"/>
          </p:nvPr>
        </p:nvSpPr>
        <p:spPr>
          <a:xfrm>
            <a:off x="1263283" y="4077072"/>
            <a:ext cx="6400800" cy="2088232"/>
          </a:xfrm>
        </p:spPr>
        <p:txBody>
          <a:bodyPr>
            <a:normAutofit lnSpcReduction="10000"/>
          </a:bodyPr>
          <a:lstStyle/>
          <a:p>
            <a:r>
              <a:rPr lang="tr-TR" i="1" dirty="0" smtClean="0">
                <a:solidFill>
                  <a:schemeClr val="tx1"/>
                </a:solidFill>
                <a:latin typeface="Times New Roman" panose="02020603050405020304" pitchFamily="18" charset="0"/>
                <a:cs typeface="Times New Roman" panose="02020603050405020304" pitchFamily="18" charset="0"/>
              </a:rPr>
              <a:t>Doğru, Güvenilir ve Gerçekçi Akademik Yaklaşımlar</a:t>
            </a:r>
            <a:endParaRPr lang="en-GB" i="1" dirty="0" smtClean="0">
              <a:solidFill>
                <a:schemeClr val="tx1"/>
              </a:solidFill>
              <a:latin typeface="Times New Roman" panose="02020603050405020304" pitchFamily="18" charset="0"/>
              <a:cs typeface="Times New Roman" panose="02020603050405020304" pitchFamily="18" charset="0"/>
            </a:endParaRPr>
          </a:p>
          <a:p>
            <a:endParaRPr lang="tr-TR" dirty="0" smtClean="0"/>
          </a:p>
          <a:p>
            <a:r>
              <a:rPr lang="tr-TR" dirty="0" err="1" smtClean="0"/>
              <a:t>Doç.Dr</a:t>
            </a:r>
            <a:r>
              <a:rPr lang="tr-TR" dirty="0" smtClean="0"/>
              <a:t>. Erol TERZİ</a:t>
            </a:r>
            <a:endParaRPr lang="tr-TR" dirty="0"/>
          </a:p>
        </p:txBody>
      </p:sp>
      <p:pic>
        <p:nvPicPr>
          <p:cNvPr id="4" name="Resim 3" descr="C:\Users\Okay PEKŞEN\Desktop\OMÜ_log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41981" y="403728"/>
            <a:ext cx="1799590" cy="1799590"/>
          </a:xfrm>
          <a:prstGeom prst="rect">
            <a:avLst/>
          </a:prstGeom>
          <a:noFill/>
          <a:ln>
            <a:noFill/>
          </a:ln>
        </p:spPr>
      </p:pic>
    </p:spTree>
    <p:extLst>
      <p:ext uri="{BB962C8B-B14F-4D97-AF65-F5344CB8AC3E}">
        <p14:creationId xmlns:p14="http://schemas.microsoft.com/office/powerpoint/2010/main" val="5517203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Pazar Araştırmalarının Sağladığı Faydalar</a:t>
            </a:r>
            <a:endParaRPr lang="tr-TR" dirty="0"/>
          </a:p>
        </p:txBody>
      </p:sp>
      <p:graphicFrame>
        <p:nvGraphicFramePr>
          <p:cNvPr id="4" name="3 İçerik Yer Tutucusu"/>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4 Resim" descr="images.jpg"/>
          <p:cNvPicPr>
            <a:picLocks noChangeAspect="1"/>
          </p:cNvPicPr>
          <p:nvPr/>
        </p:nvPicPr>
        <p:blipFill>
          <a:blip r:embed="rId7" cstate="print"/>
          <a:stretch>
            <a:fillRect/>
          </a:stretch>
        </p:blipFill>
        <p:spPr>
          <a:xfrm>
            <a:off x="3347865" y="2343150"/>
            <a:ext cx="2448272" cy="2309986"/>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Performans Değerlendirme Araştırmaları</a:t>
            </a:r>
            <a:endParaRPr lang="tr-TR" dirty="0"/>
          </a:p>
        </p:txBody>
      </p:sp>
      <p:graphicFrame>
        <p:nvGraphicFramePr>
          <p:cNvPr id="5" name="4 İçerik Yer Tutucusu"/>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5 Resim" descr="Performans_Degerlendirme_Sistemi_Kurma.jpg"/>
          <p:cNvPicPr>
            <a:picLocks noChangeAspect="1"/>
          </p:cNvPicPr>
          <p:nvPr/>
        </p:nvPicPr>
        <p:blipFill>
          <a:blip r:embed="rId7" cstate="print"/>
          <a:stretch>
            <a:fillRect/>
          </a:stretch>
        </p:blipFill>
        <p:spPr>
          <a:xfrm flipH="1">
            <a:off x="899590" y="5085184"/>
            <a:ext cx="1656183" cy="1080120"/>
          </a:xfrm>
          <a:prstGeom prst="rect">
            <a:avLst/>
          </a:prstGeom>
        </p:spPr>
      </p:pic>
      <p:pic>
        <p:nvPicPr>
          <p:cNvPr id="8" name="7 Resim" descr="işe-alım-hataları@3x-1160x680.png"/>
          <p:cNvPicPr>
            <a:picLocks noChangeAspect="1"/>
          </p:cNvPicPr>
          <p:nvPr/>
        </p:nvPicPr>
        <p:blipFill>
          <a:blip r:embed="rId8" cstate="print"/>
          <a:stretch>
            <a:fillRect/>
          </a:stretch>
        </p:blipFill>
        <p:spPr>
          <a:xfrm>
            <a:off x="6588224" y="5157192"/>
            <a:ext cx="1944216" cy="1080120"/>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Performans Değerlendirme Araştırmalarının Faydaları</a:t>
            </a:r>
            <a:endParaRPr lang="tr-TR" dirty="0"/>
          </a:p>
        </p:txBody>
      </p:sp>
      <p:graphicFrame>
        <p:nvGraphicFramePr>
          <p:cNvPr id="4" name="3 İçerik Yer Tutucusu"/>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Müşteri- Personel Memnuniyet Araştırmaları</a:t>
            </a:r>
            <a:endParaRPr lang="tr-TR" dirty="0"/>
          </a:p>
        </p:txBody>
      </p:sp>
      <p:graphicFrame>
        <p:nvGraphicFramePr>
          <p:cNvPr id="5" name="4 İçerik Yer Tutucusu"/>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Müşteri- Personel Memnuniyet Araştırma Modelleri</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043737576"/>
              </p:ext>
            </p:extLst>
          </p:nvPr>
        </p:nvGraphicFramePr>
        <p:xfrm>
          <a:off x="971600" y="1916832"/>
          <a:ext cx="6912768" cy="33123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Psikolojik Ölçek Araştırmaları</a:t>
            </a:r>
            <a:endParaRPr lang="tr-TR" dirty="0"/>
          </a:p>
        </p:txBody>
      </p:sp>
      <p:graphicFrame>
        <p:nvGraphicFramePr>
          <p:cNvPr id="4" name="4 İçerik Yer Tutucusu"/>
          <p:cNvGraphicFramePr>
            <a:graphicFrameLocks noGrp="1"/>
          </p:cNvGraphicFramePr>
          <p:nvPr>
            <p:ph idx="1"/>
          </p:nvPr>
        </p:nvGraphicFramePr>
        <p:xfrm>
          <a:off x="611560" y="170080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6 Oval"/>
          <p:cNvSpPr/>
          <p:nvPr/>
        </p:nvSpPr>
        <p:spPr>
          <a:xfrm>
            <a:off x="827584" y="1556792"/>
            <a:ext cx="7632848" cy="15841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latin typeface="Times New Roman" panose="02020603050405020304" pitchFamily="18" charset="0"/>
                <a:cs typeface="Times New Roman" panose="02020603050405020304" pitchFamily="18" charset="0"/>
              </a:rPr>
              <a:t>Psikolojik ölçekler davranışsal sağlık, ilişki, tıbbi, kişilik, bilişsel, hafıza, mesleki veya akademik alanlarla ilgili değerlendirmelerden oluşur. Bu testlerin başlıca yararları ise şu şekilde sıralanabilir:</a:t>
            </a:r>
          </a:p>
          <a:p>
            <a:pPr algn="ctr"/>
            <a:endParaRPr lang="tr-TR" dirty="0"/>
          </a:p>
        </p:txBody>
      </p:sp>
      <p:graphicFrame>
        <p:nvGraphicFramePr>
          <p:cNvPr id="9" name="8 Diyagram"/>
          <p:cNvGraphicFramePr/>
          <p:nvPr/>
        </p:nvGraphicFramePr>
        <p:xfrm>
          <a:off x="2051720" y="3284984"/>
          <a:ext cx="5112568" cy="309634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pic>
        <p:nvPicPr>
          <p:cNvPr id="10" name="9 Resim" descr="images.png"/>
          <p:cNvPicPr>
            <a:picLocks noChangeAspect="1"/>
          </p:cNvPicPr>
          <p:nvPr/>
        </p:nvPicPr>
        <p:blipFill>
          <a:blip r:embed="rId12" cstate="print"/>
          <a:stretch>
            <a:fillRect/>
          </a:stretch>
        </p:blipFill>
        <p:spPr>
          <a:xfrm>
            <a:off x="6444208" y="5229200"/>
            <a:ext cx="2376264" cy="1368152"/>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Tüketici Tutum Ve Davranışları Araştırmaları</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2099149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26" name="Picture 2" descr="C:\Users\Emre YILDIRIM\Downloads\images.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843808" y="4365104"/>
            <a:ext cx="3340477" cy="1870667"/>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Diyagram 4"/>
          <p:cNvGraphicFramePr/>
          <p:nvPr>
            <p:extLst>
              <p:ext uri="{D42A27DB-BD31-4B8C-83A1-F6EECF244321}">
                <p14:modId xmlns:p14="http://schemas.microsoft.com/office/powerpoint/2010/main" val="962826847"/>
              </p:ext>
            </p:extLst>
          </p:nvPr>
        </p:nvGraphicFramePr>
        <p:xfrm>
          <a:off x="827584" y="1412776"/>
          <a:ext cx="7632848" cy="2800672"/>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20463134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4000" dirty="0" smtClean="0"/>
              <a:t>Kalite Kontrol  Araştırmaları</a:t>
            </a:r>
            <a:endParaRPr lang="tr-TR" sz="4000" dirty="0"/>
          </a:p>
        </p:txBody>
      </p:sp>
      <p:graphicFrame>
        <p:nvGraphicFramePr>
          <p:cNvPr id="7" name="İçerik Yer Tutucusu 6"/>
          <p:cNvGraphicFramePr>
            <a:graphicFrameLocks noGrp="1"/>
          </p:cNvGraphicFramePr>
          <p:nvPr>
            <p:ph idx="1"/>
            <p:extLst>
              <p:ext uri="{D42A27DB-BD31-4B8C-83A1-F6EECF244321}">
                <p14:modId xmlns:p14="http://schemas.microsoft.com/office/powerpoint/2010/main" val="3645654763"/>
              </p:ext>
            </p:extLst>
          </p:nvPr>
        </p:nvGraphicFramePr>
        <p:xfrm>
          <a:off x="457200" y="1600200"/>
          <a:ext cx="8229600" cy="2189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051" name="Picture 3" descr="C:\Users\Emre YILDIRIM\Downloads\indir.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483768" y="4221088"/>
            <a:ext cx="3661023" cy="17072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9531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4000" dirty="0" smtClean="0"/>
              <a:t>Kalite Kontrol Araştırmalarının Sağladığı Faydalar</a:t>
            </a:r>
            <a:endParaRPr lang="tr-TR" sz="4000"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043737576"/>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782364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4000" dirty="0" smtClean="0"/>
              <a:t>İstatistiksel Veri Analizi</a:t>
            </a:r>
            <a:endParaRPr lang="tr-TR" sz="4000"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41096757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794487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ARAŞTIRMA TÜRLERİ</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815365901"/>
              </p:ext>
            </p:extLst>
          </p:nvPr>
        </p:nvGraphicFramePr>
        <p:xfrm>
          <a:off x="457200" y="1196752"/>
          <a:ext cx="8229600" cy="53285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555702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4000" dirty="0" smtClean="0"/>
              <a:t>İstatistiksel Veri Analizi Yöntemleri</a:t>
            </a:r>
            <a:endParaRPr lang="tr-TR" sz="4000" dirty="0"/>
          </a:p>
        </p:txBody>
      </p:sp>
      <p:graphicFrame>
        <p:nvGraphicFramePr>
          <p:cNvPr id="10" name="İçerik Yer Tutucusu 9"/>
          <p:cNvGraphicFramePr>
            <a:graphicFrameLocks noGrp="1"/>
          </p:cNvGraphicFramePr>
          <p:nvPr>
            <p:ph idx="1"/>
            <p:extLst>
              <p:ext uri="{D42A27DB-BD31-4B8C-83A1-F6EECF244321}">
                <p14:modId xmlns:p14="http://schemas.microsoft.com/office/powerpoint/2010/main" val="3668472521"/>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54651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4000" dirty="0" smtClean="0"/>
              <a:t>İstatistiksel Veri Analizi Programları</a:t>
            </a:r>
            <a:endParaRPr lang="tr-TR" sz="4000"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362646426"/>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750128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41446" y="116632"/>
            <a:ext cx="8229600" cy="1143000"/>
          </a:xfrm>
        </p:spPr>
        <p:txBody>
          <a:bodyPr>
            <a:normAutofit/>
          </a:bodyPr>
          <a:lstStyle/>
          <a:p>
            <a:r>
              <a:rPr lang="tr-TR" sz="4000" dirty="0" smtClean="0"/>
              <a:t>Güç Analizi</a:t>
            </a:r>
            <a:endParaRPr lang="tr-TR" sz="4000" dirty="0"/>
          </a:p>
        </p:txBody>
      </p:sp>
      <p:sp>
        <p:nvSpPr>
          <p:cNvPr id="3" name="İçerik Yer Tutucusu 2"/>
          <p:cNvSpPr>
            <a:spLocks noGrp="1"/>
          </p:cNvSpPr>
          <p:nvPr>
            <p:ph idx="1"/>
          </p:nvPr>
        </p:nvSpPr>
        <p:spPr>
          <a:xfrm>
            <a:off x="457200" y="1600201"/>
            <a:ext cx="8229600" cy="1756791"/>
          </a:xfrm>
        </p:spPr>
        <p:txBody>
          <a:bodyPr/>
          <a:lstStyle/>
          <a:p>
            <a:endParaRPr lang="tr-TR" dirty="0"/>
          </a:p>
        </p:txBody>
      </p:sp>
      <p:pic>
        <p:nvPicPr>
          <p:cNvPr id="1026" name="Picture 2" descr="C:\Users\Emree\Downloads\Saglik-Asistani-Orneklem-Sayisi-Belirleme-Ve-Guc-Analizi-Hakkinda-Bilinmeyenler.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27784" y="4084820"/>
            <a:ext cx="4056925" cy="2481883"/>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Diyagram 4"/>
          <p:cNvGraphicFramePr/>
          <p:nvPr>
            <p:extLst>
              <p:ext uri="{D42A27DB-BD31-4B8C-83A1-F6EECF244321}">
                <p14:modId xmlns:p14="http://schemas.microsoft.com/office/powerpoint/2010/main" val="2798400057"/>
              </p:ext>
            </p:extLst>
          </p:nvPr>
        </p:nvGraphicFramePr>
        <p:xfrm>
          <a:off x="827584" y="1132384"/>
          <a:ext cx="7632848" cy="28006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469119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42493" y="381124"/>
            <a:ext cx="8229600" cy="1143000"/>
          </a:xfrm>
        </p:spPr>
        <p:txBody>
          <a:bodyPr>
            <a:normAutofit/>
          </a:bodyPr>
          <a:lstStyle/>
          <a:p>
            <a:r>
              <a:rPr lang="tr-TR" sz="4000" dirty="0" smtClean="0"/>
              <a:t>Geçerlilik Ve Güvenilirlik Analizi</a:t>
            </a:r>
            <a:endParaRPr lang="tr-TR" sz="4000" dirty="0"/>
          </a:p>
        </p:txBody>
      </p:sp>
      <p:pic>
        <p:nvPicPr>
          <p:cNvPr id="2050" name="Picture 2" descr="C:\Users\Emree\Downloads\1_4ZB1Law2ZzFbm7UOYG0ADw.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75347" y="3140968"/>
            <a:ext cx="5928495" cy="3096344"/>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rup 4"/>
          <p:cNvGrpSpPr/>
          <p:nvPr/>
        </p:nvGrpSpPr>
        <p:grpSpPr>
          <a:xfrm>
            <a:off x="742493" y="1524124"/>
            <a:ext cx="3891575" cy="1308899"/>
            <a:chOff x="40808" y="87294"/>
            <a:chExt cx="3891575" cy="1308899"/>
          </a:xfrm>
        </p:grpSpPr>
        <p:sp>
          <p:nvSpPr>
            <p:cNvPr id="6" name="Yuvarlatılmış Dikdörtgen 5"/>
            <p:cNvSpPr/>
            <p:nvPr/>
          </p:nvSpPr>
          <p:spPr>
            <a:xfrm>
              <a:off x="40808" y="87294"/>
              <a:ext cx="3891575" cy="1308899"/>
            </a:xfrm>
            <a:prstGeom prst="roundRect">
              <a:avLst>
                <a:gd name="adj" fmla="val 1667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7" name="Yuvarlatılmış Dikdörtgen 4"/>
            <p:cNvSpPr/>
            <p:nvPr/>
          </p:nvSpPr>
          <p:spPr>
            <a:xfrm>
              <a:off x="104715" y="151201"/>
              <a:ext cx="3763761" cy="118108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dirty="0">
                  <a:latin typeface="Times New Roman" panose="02020603050405020304" pitchFamily="18" charset="0"/>
                  <a:cs typeface="Times New Roman" panose="02020603050405020304" pitchFamily="18" charset="0"/>
                </a:rPr>
                <a:t>Araştırma verileri eğer güvenilirlik ve geçerlilik analizlerine dayanıyorsa güven </a:t>
              </a:r>
              <a:r>
                <a:rPr lang="tr-TR" dirty="0" smtClean="0">
                  <a:latin typeface="Times New Roman" panose="02020603050405020304" pitchFamily="18" charset="0"/>
                  <a:cs typeface="Times New Roman" panose="02020603050405020304" pitchFamily="18" charset="0"/>
                </a:rPr>
                <a:t>verir.</a:t>
              </a:r>
              <a:endParaRPr lang="tr-TR" dirty="0"/>
            </a:p>
          </p:txBody>
        </p:sp>
      </p:grpSp>
      <p:grpSp>
        <p:nvGrpSpPr>
          <p:cNvPr id="8" name="Grup 7"/>
          <p:cNvGrpSpPr/>
          <p:nvPr/>
        </p:nvGrpSpPr>
        <p:grpSpPr>
          <a:xfrm>
            <a:off x="4932040" y="1499786"/>
            <a:ext cx="3891575" cy="1308899"/>
            <a:chOff x="40808" y="87294"/>
            <a:chExt cx="3891575" cy="1308899"/>
          </a:xfrm>
        </p:grpSpPr>
        <p:sp>
          <p:nvSpPr>
            <p:cNvPr id="9" name="Yuvarlatılmış Dikdörtgen 8"/>
            <p:cNvSpPr/>
            <p:nvPr/>
          </p:nvSpPr>
          <p:spPr>
            <a:xfrm>
              <a:off x="40808" y="87294"/>
              <a:ext cx="3891575" cy="1308899"/>
            </a:xfrm>
            <a:prstGeom prst="roundRect">
              <a:avLst>
                <a:gd name="adj" fmla="val 1667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0" name="Yuvarlatılmış Dikdörtgen 4"/>
            <p:cNvSpPr/>
            <p:nvPr/>
          </p:nvSpPr>
          <p:spPr>
            <a:xfrm>
              <a:off x="104715" y="151201"/>
              <a:ext cx="3763761" cy="118108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dirty="0">
                  <a:latin typeface="Times New Roman" panose="02020603050405020304" pitchFamily="18" charset="0"/>
                  <a:cs typeface="Times New Roman" panose="02020603050405020304" pitchFamily="18" charset="0"/>
                </a:rPr>
                <a:t>Güvenilirlik ve geçerlilik herhangi bir şeyin uygun ve sağlam olduğu hakkında bize bilgi verir.</a:t>
              </a:r>
              <a:endParaRPr lang="tr-TR" dirty="0"/>
            </a:p>
          </p:txBody>
        </p:sp>
      </p:grpSp>
    </p:spTree>
    <p:extLst>
      <p:ext uri="{BB962C8B-B14F-4D97-AF65-F5344CB8AC3E}">
        <p14:creationId xmlns:p14="http://schemas.microsoft.com/office/powerpoint/2010/main" val="292433542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4000" dirty="0" smtClean="0"/>
              <a:t>Etkinlik Ve Verimlilik Analizleri</a:t>
            </a:r>
            <a:endParaRPr lang="tr-TR" sz="4000" dirty="0"/>
          </a:p>
        </p:txBody>
      </p:sp>
      <p:pic>
        <p:nvPicPr>
          <p:cNvPr id="3074" name="Picture 2" descr="C:\Users\Emree\Downloads\indir (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55776" y="3573016"/>
            <a:ext cx="4058716" cy="2642545"/>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rup 4"/>
          <p:cNvGrpSpPr/>
          <p:nvPr/>
        </p:nvGrpSpPr>
        <p:grpSpPr>
          <a:xfrm>
            <a:off x="742493" y="1524124"/>
            <a:ext cx="7573923" cy="1308899"/>
            <a:chOff x="40808" y="87294"/>
            <a:chExt cx="3891575" cy="1308899"/>
          </a:xfrm>
        </p:grpSpPr>
        <p:sp>
          <p:nvSpPr>
            <p:cNvPr id="6" name="Yuvarlatılmış Dikdörtgen 5"/>
            <p:cNvSpPr/>
            <p:nvPr/>
          </p:nvSpPr>
          <p:spPr>
            <a:xfrm>
              <a:off x="40808" y="87294"/>
              <a:ext cx="3891575" cy="1308899"/>
            </a:xfrm>
            <a:prstGeom prst="roundRect">
              <a:avLst>
                <a:gd name="adj" fmla="val 1667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7" name="Yuvarlatılmış Dikdörtgen 4"/>
            <p:cNvSpPr/>
            <p:nvPr/>
          </p:nvSpPr>
          <p:spPr>
            <a:xfrm>
              <a:off x="104715" y="151201"/>
              <a:ext cx="3763761" cy="118108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dirty="0">
                  <a:latin typeface="Times New Roman" panose="02020603050405020304" pitchFamily="18" charset="0"/>
                  <a:cs typeface="Times New Roman" panose="02020603050405020304" pitchFamily="18" charset="0"/>
                </a:rPr>
                <a:t>Bu analizin amacı en az girdiyle maksimum çıktıyı üreten girdi-çıktı bileşimini bulmaktır.</a:t>
              </a:r>
              <a:endParaRPr lang="tr-TR" dirty="0"/>
            </a:p>
          </p:txBody>
        </p:sp>
      </p:grpSp>
    </p:spTree>
    <p:extLst>
      <p:ext uri="{BB962C8B-B14F-4D97-AF65-F5344CB8AC3E}">
        <p14:creationId xmlns:p14="http://schemas.microsoft.com/office/powerpoint/2010/main" val="36692898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4000" dirty="0" smtClean="0"/>
              <a:t>İstatistiksel Yaklaşımların Hedef Çıktısı</a:t>
            </a:r>
            <a:endParaRPr lang="tr-TR" sz="4000"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1549079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6121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08720"/>
            <a:ext cx="8229600" cy="2448272"/>
          </a:xfrm>
        </p:spPr>
        <p:txBody>
          <a:bodyPr anchor="b"/>
          <a:lstStyle/>
          <a:p>
            <a:pPr algn="ctr">
              <a:buNone/>
            </a:pPr>
            <a:r>
              <a:rPr lang="tr-TR" dirty="0" smtClean="0"/>
              <a:t> TEŞEKKÜRLER…</a:t>
            </a: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Kamuoyu Araştırmaları</a:t>
            </a:r>
            <a:endParaRPr lang="tr-TR" dirty="0"/>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3231223624"/>
              </p:ext>
            </p:extLst>
          </p:nvPr>
        </p:nvGraphicFramePr>
        <p:xfrm>
          <a:off x="457200" y="1268760"/>
          <a:ext cx="8229600" cy="30968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descr="C:\Users\Emre YILDIRIM\Downloads\Kamuoyu-Araştırmaları.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699792" y="4687349"/>
            <a:ext cx="4032448" cy="17281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93369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Ne Tür Kamuoyu Araştırmaları ?</a:t>
            </a:r>
            <a:endParaRPr lang="tr-TR" dirty="0"/>
          </a:p>
        </p:txBody>
      </p:sp>
      <p:graphicFrame>
        <p:nvGraphicFramePr>
          <p:cNvPr id="5" name="4 İçerik Yer Tutucusu"/>
          <p:cNvGraphicFramePr>
            <a:graphicFrameLocks noGrp="1"/>
          </p:cNvGraphicFramePr>
          <p:nvPr>
            <p:ph idx="1"/>
          </p:nvPr>
        </p:nvGraphicFramePr>
        <p:xfrm>
          <a:off x="2627784" y="1484784"/>
          <a:ext cx="4248472" cy="4680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Seçim Araştırmaları</a:t>
            </a:r>
            <a:endParaRPr lang="tr-TR" dirty="0"/>
          </a:p>
        </p:txBody>
      </p:sp>
      <p:graphicFrame>
        <p:nvGraphicFramePr>
          <p:cNvPr id="5" name="4 İçerik Yer Tutucusu"/>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Seçim Araştırma Modelleri</a:t>
            </a:r>
            <a:endParaRPr lang="tr-TR" dirty="0"/>
          </a:p>
        </p:txBody>
      </p:sp>
      <p:graphicFrame>
        <p:nvGraphicFramePr>
          <p:cNvPr id="4" name="4 İçerik Yer Tutucusu"/>
          <p:cNvGraphicFramePr>
            <a:graphicFrameLocks noGrp="1"/>
          </p:cNvGraphicFramePr>
          <p:nvPr>
            <p:ph idx="1"/>
          </p:nvPr>
        </p:nvGraphicFramePr>
        <p:xfrm>
          <a:off x="1331640" y="1916832"/>
          <a:ext cx="6552728" cy="33123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Seçim Araştırmalarının Sağladığı Faydalar </a:t>
            </a:r>
            <a:endParaRPr lang="tr-TR" dirty="0"/>
          </a:p>
        </p:txBody>
      </p:sp>
      <p:graphicFrame>
        <p:nvGraphicFramePr>
          <p:cNvPr id="4" name="3 İçerik Yer Tutucusu"/>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Pazar Araştırmaları</a:t>
            </a:r>
            <a:endParaRPr lang="tr-TR" dirty="0"/>
          </a:p>
        </p:txBody>
      </p:sp>
      <p:pic>
        <p:nvPicPr>
          <p:cNvPr id="10" name="9 İçerik Yer Tutucusu" descr="pazar_arastirmasi_birincil_arastirma.jpg"/>
          <p:cNvPicPr>
            <a:picLocks noGrp="1" noChangeAspect="1"/>
          </p:cNvPicPr>
          <p:nvPr>
            <p:ph idx="1"/>
          </p:nvPr>
        </p:nvPicPr>
        <p:blipFill>
          <a:blip r:embed="rId2" cstate="print"/>
          <a:stretch>
            <a:fillRect/>
          </a:stretch>
        </p:blipFill>
        <p:spPr>
          <a:xfrm>
            <a:off x="2123728" y="3861048"/>
            <a:ext cx="4392489" cy="1368152"/>
          </a:xfrm>
        </p:spPr>
      </p:pic>
      <p:sp>
        <p:nvSpPr>
          <p:cNvPr id="9" name="8 Sağ Ok"/>
          <p:cNvSpPr/>
          <p:nvPr/>
        </p:nvSpPr>
        <p:spPr>
          <a:xfrm>
            <a:off x="1331640" y="1340768"/>
            <a:ext cx="6624736" cy="28083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latin typeface="Times New Roman" panose="02020603050405020304" pitchFamily="18" charset="0"/>
                <a:cs typeface="Times New Roman" panose="02020603050405020304" pitchFamily="18" charset="0"/>
              </a:rPr>
              <a:t>İşletmelerin faaliyet alanları olan pazara girmeden önce pazarla, müşteri ve rakip kitlesiyle ilgili bilgi toplaması; müşteri talep ve beklentilerini belirleme </a:t>
            </a:r>
            <a:r>
              <a:rPr lang="tr-TR" dirty="0" err="1" smtClean="0">
                <a:latin typeface="Times New Roman" panose="02020603050405020304" pitchFamily="18" charset="0"/>
                <a:cs typeface="Times New Roman" panose="02020603050405020304" pitchFamily="18" charset="0"/>
              </a:rPr>
              <a:t>işlemininin</a:t>
            </a:r>
            <a:r>
              <a:rPr lang="tr-TR" dirty="0" smtClean="0">
                <a:latin typeface="Times New Roman" panose="02020603050405020304" pitchFamily="18" charset="0"/>
                <a:cs typeface="Times New Roman" panose="02020603050405020304" pitchFamily="18" charset="0"/>
              </a:rPr>
              <a:t> tamamı bir pazar araştırmasıdır.</a:t>
            </a:r>
            <a:endParaRPr lang="tr-TR" dirty="0"/>
          </a:p>
        </p:txBody>
      </p:sp>
      <p:pic>
        <p:nvPicPr>
          <p:cNvPr id="12" name="11 Resim" descr="images.png"/>
          <p:cNvPicPr>
            <a:picLocks noChangeAspect="1"/>
          </p:cNvPicPr>
          <p:nvPr/>
        </p:nvPicPr>
        <p:blipFill>
          <a:blip r:embed="rId3" cstate="print"/>
          <a:stretch>
            <a:fillRect/>
          </a:stretch>
        </p:blipFill>
        <p:spPr>
          <a:xfrm>
            <a:off x="3203848" y="5517232"/>
            <a:ext cx="2617791" cy="108012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PAZAR ARAŞTIRMA MODELLERİ</a:t>
            </a:r>
            <a:endParaRPr lang="tr-TR" dirty="0"/>
          </a:p>
        </p:txBody>
      </p:sp>
      <p:graphicFrame>
        <p:nvGraphicFramePr>
          <p:cNvPr id="5" name="İçerik Yer Tutucusu 3"/>
          <p:cNvGraphicFramePr>
            <a:graphicFrameLocks noGrp="1"/>
          </p:cNvGraphicFramePr>
          <p:nvPr>
            <p:ph idx="1"/>
            <p:extLst>
              <p:ext uri="{D42A27DB-BD31-4B8C-83A1-F6EECF244321}">
                <p14:modId xmlns:p14="http://schemas.microsoft.com/office/powerpoint/2010/main" val="2043737576"/>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823</TotalTime>
  <Words>833</Words>
  <Application>Microsoft Office PowerPoint</Application>
  <PresentationFormat>Ekran Gösterisi (4:3)</PresentationFormat>
  <Paragraphs>143</Paragraphs>
  <Slides>26</Slides>
  <Notes>0</Notes>
  <HiddenSlides>0</HiddenSlides>
  <MMClips>0</MMClips>
  <ScaleCrop>false</ScaleCrop>
  <HeadingPairs>
    <vt:vector size="4" baseType="variant">
      <vt:variant>
        <vt:lpstr>Tema</vt:lpstr>
      </vt:variant>
      <vt:variant>
        <vt:i4>1</vt:i4>
      </vt:variant>
      <vt:variant>
        <vt:lpstr>Slayt Başlıkları</vt:lpstr>
      </vt:variant>
      <vt:variant>
        <vt:i4>26</vt:i4>
      </vt:variant>
    </vt:vector>
  </HeadingPairs>
  <TitlesOfParts>
    <vt:vector size="27" baseType="lpstr">
      <vt:lpstr>Ofis Teması</vt:lpstr>
      <vt:lpstr>İSTATİSTİKSEL ANALİZ</vt:lpstr>
      <vt:lpstr>ARAŞTIRMA TÜRLERİ</vt:lpstr>
      <vt:lpstr>Kamuoyu Araştırmaları</vt:lpstr>
      <vt:lpstr>Ne Tür Kamuoyu Araştırmaları ?</vt:lpstr>
      <vt:lpstr>Seçim Araştırmaları</vt:lpstr>
      <vt:lpstr>Seçim Araştırma Modelleri</vt:lpstr>
      <vt:lpstr>Seçim Araştırmalarının Sağladığı Faydalar </vt:lpstr>
      <vt:lpstr>Pazar Araştırmaları</vt:lpstr>
      <vt:lpstr>PAZAR ARAŞTIRMA MODELLERİ</vt:lpstr>
      <vt:lpstr>Pazar Araştırmalarının Sağladığı Faydalar</vt:lpstr>
      <vt:lpstr>Performans Değerlendirme Araştırmaları</vt:lpstr>
      <vt:lpstr>Performans Değerlendirme Araştırmalarının Faydaları</vt:lpstr>
      <vt:lpstr>Müşteri- Personel Memnuniyet Araştırmaları</vt:lpstr>
      <vt:lpstr>Müşteri- Personel Memnuniyet Araştırma Modelleri</vt:lpstr>
      <vt:lpstr>Psikolojik Ölçek Araştırmaları</vt:lpstr>
      <vt:lpstr>Tüketici Tutum Ve Davranışları Araştırmaları</vt:lpstr>
      <vt:lpstr>Kalite Kontrol  Araştırmaları</vt:lpstr>
      <vt:lpstr>Kalite Kontrol Araştırmalarının Sağladığı Faydalar</vt:lpstr>
      <vt:lpstr>İstatistiksel Veri Analizi</vt:lpstr>
      <vt:lpstr>İstatistiksel Veri Analizi Yöntemleri</vt:lpstr>
      <vt:lpstr>İstatistiksel Veri Analizi Programları</vt:lpstr>
      <vt:lpstr>Güç Analizi</vt:lpstr>
      <vt:lpstr>Geçerlilik Ve Güvenilirlik Analizi</vt:lpstr>
      <vt:lpstr>Etkinlik Ve Verimlilik Analizleri</vt:lpstr>
      <vt:lpstr>İstatistiksel Yaklaşımların Hedef Çıktısı</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İSTATİSTİKSEL ANALİZ</dc:title>
  <dc:creator>Emre YILDIRIM</dc:creator>
  <cp:lastModifiedBy>user</cp:lastModifiedBy>
  <cp:revision>38</cp:revision>
  <dcterms:created xsi:type="dcterms:W3CDTF">2022-03-22T07:03:53Z</dcterms:created>
  <dcterms:modified xsi:type="dcterms:W3CDTF">2023-03-30T10:19:46Z</dcterms:modified>
</cp:coreProperties>
</file>